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8288000" cy="10287000"/>
  <p:notesSz cx="6858000" cy="9144000"/>
  <p:embeddedFontLst>
    <p:embeddedFont>
      <p:font typeface="Arimo Bold" charset="1" panose="020B0704020202020204"/>
      <p:regular r:id="rId15"/>
    </p:embeddedFont>
    <p:embeddedFont>
      <p:font typeface="Tex Gyre Termes" charset="1" panose="00000500000000000000"/>
      <p:regular r:id="rId16"/>
    </p:embeddedFont>
    <p:embeddedFont>
      <p:font typeface="Canva Sans Bold" charset="1" panose="020B0803030501040103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jpe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1.jpe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2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23611" y="9040602"/>
            <a:ext cx="995021" cy="1085886"/>
            <a:chOff x="0" y="0"/>
            <a:chExt cx="1326695" cy="144784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26642" cy="1447800"/>
            </a:xfrm>
            <a:custGeom>
              <a:avLst/>
              <a:gdLst/>
              <a:ahLst/>
              <a:cxnLst/>
              <a:rect r="r" b="b" t="t" l="l"/>
              <a:pathLst>
                <a:path h="1447800" w="1326642">
                  <a:moveTo>
                    <a:pt x="0" y="0"/>
                  </a:moveTo>
                  <a:lnTo>
                    <a:pt x="1326642" y="0"/>
                  </a:lnTo>
                  <a:lnTo>
                    <a:pt x="1326642" y="1447800"/>
                  </a:lnTo>
                  <a:lnTo>
                    <a:pt x="0" y="14478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4241" t="0" r="-4245" b="-3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1890131" y="9302193"/>
            <a:ext cx="1886814" cy="638956"/>
            <a:chOff x="0" y="0"/>
            <a:chExt cx="2515752" cy="85194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515743" cy="851916"/>
            </a:xfrm>
            <a:custGeom>
              <a:avLst/>
              <a:gdLst/>
              <a:ahLst/>
              <a:cxnLst/>
              <a:rect r="r" b="b" t="t" l="l"/>
              <a:pathLst>
                <a:path h="851916" w="2515743">
                  <a:moveTo>
                    <a:pt x="0" y="0"/>
                  </a:moveTo>
                  <a:lnTo>
                    <a:pt x="2515743" y="0"/>
                  </a:lnTo>
                  <a:lnTo>
                    <a:pt x="2515743" y="851916"/>
                  </a:lnTo>
                  <a:lnTo>
                    <a:pt x="0" y="8519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-7583" r="0" b="-7585"/>
              </a:stretch>
            </a:blipFill>
          </p:spPr>
        </p:sp>
      </p:grpSp>
      <p:grpSp>
        <p:nvGrpSpPr>
          <p:cNvPr name="Group 6" id="6"/>
          <p:cNvGrpSpPr/>
          <p:nvPr/>
        </p:nvGrpSpPr>
        <p:grpSpPr>
          <a:xfrm rot="0">
            <a:off x="4638377" y="9258300"/>
            <a:ext cx="1681730" cy="786140"/>
            <a:chOff x="0" y="0"/>
            <a:chExt cx="2242307" cy="104818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242312" cy="1048131"/>
            </a:xfrm>
            <a:custGeom>
              <a:avLst/>
              <a:gdLst/>
              <a:ahLst/>
              <a:cxnLst/>
              <a:rect r="r" b="b" t="t" l="l"/>
              <a:pathLst>
                <a:path h="1048131" w="2242312">
                  <a:moveTo>
                    <a:pt x="0" y="0"/>
                  </a:moveTo>
                  <a:lnTo>
                    <a:pt x="2242312" y="0"/>
                  </a:lnTo>
                  <a:lnTo>
                    <a:pt x="2242312" y="1048131"/>
                  </a:lnTo>
                  <a:lnTo>
                    <a:pt x="0" y="10481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-56964" r="0" b="-56969"/>
              </a:stretch>
            </a:blipFill>
          </p:spPr>
        </p:sp>
      </p:grpSp>
      <p:grpSp>
        <p:nvGrpSpPr>
          <p:cNvPr name="Group 8" id="8"/>
          <p:cNvGrpSpPr/>
          <p:nvPr/>
        </p:nvGrpSpPr>
        <p:grpSpPr>
          <a:xfrm rot="0">
            <a:off x="11748291" y="9281637"/>
            <a:ext cx="1669651" cy="659512"/>
            <a:chOff x="0" y="0"/>
            <a:chExt cx="2226201" cy="87934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226183" cy="879348"/>
            </a:xfrm>
            <a:custGeom>
              <a:avLst/>
              <a:gdLst/>
              <a:ahLst/>
              <a:cxnLst/>
              <a:rect r="r" b="b" t="t" l="l"/>
              <a:pathLst>
                <a:path h="879348" w="2226183">
                  <a:moveTo>
                    <a:pt x="0" y="0"/>
                  </a:moveTo>
                  <a:lnTo>
                    <a:pt x="2226183" y="0"/>
                  </a:lnTo>
                  <a:lnTo>
                    <a:pt x="2226183" y="879348"/>
                  </a:lnTo>
                  <a:lnTo>
                    <a:pt x="0" y="8793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-632" r="0" b="-633"/>
              </a:stretch>
            </a:blip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13989442" y="8762591"/>
            <a:ext cx="1268872" cy="1967585"/>
            <a:chOff x="0" y="0"/>
            <a:chExt cx="1691829" cy="262344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691767" cy="2623439"/>
            </a:xfrm>
            <a:custGeom>
              <a:avLst/>
              <a:gdLst/>
              <a:ahLst/>
              <a:cxnLst/>
              <a:rect r="r" b="b" t="t" l="l"/>
              <a:pathLst>
                <a:path h="2623439" w="1691767">
                  <a:moveTo>
                    <a:pt x="0" y="0"/>
                  </a:moveTo>
                  <a:lnTo>
                    <a:pt x="1691767" y="0"/>
                  </a:lnTo>
                  <a:lnTo>
                    <a:pt x="1691767" y="2623439"/>
                  </a:lnTo>
                  <a:lnTo>
                    <a:pt x="0" y="26234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53585" t="0" r="-53589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-10800000">
            <a:off x="-1906998" y="29919"/>
            <a:ext cx="7386240" cy="2860733"/>
            <a:chOff x="0" y="0"/>
            <a:chExt cx="9848320" cy="3814311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9848342" cy="3814318"/>
            </a:xfrm>
            <a:custGeom>
              <a:avLst/>
              <a:gdLst/>
              <a:ahLst/>
              <a:cxnLst/>
              <a:rect r="r" b="b" t="t" l="l"/>
              <a:pathLst>
                <a:path h="3814318" w="9848342">
                  <a:moveTo>
                    <a:pt x="0" y="0"/>
                  </a:moveTo>
                  <a:lnTo>
                    <a:pt x="9848342" y="0"/>
                  </a:lnTo>
                  <a:lnTo>
                    <a:pt x="9848342" y="3814318"/>
                  </a:lnTo>
                  <a:lnTo>
                    <a:pt x="0" y="38143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</p:grpSp>
      <p:sp>
        <p:nvSpPr>
          <p:cNvPr name="Freeform 14" id="14"/>
          <p:cNvSpPr/>
          <p:nvPr/>
        </p:nvSpPr>
        <p:spPr>
          <a:xfrm flipH="false" flipV="false" rot="0">
            <a:off x="96774" y="0"/>
            <a:ext cx="1501781" cy="1639615"/>
          </a:xfrm>
          <a:custGeom>
            <a:avLst/>
            <a:gdLst/>
            <a:ahLst/>
            <a:cxnLst/>
            <a:rect r="r" b="b" t="t" l="l"/>
            <a:pathLst>
              <a:path h="1639615" w="1501781">
                <a:moveTo>
                  <a:pt x="0" y="0"/>
                </a:moveTo>
                <a:lnTo>
                  <a:pt x="1501781" y="0"/>
                </a:lnTo>
                <a:lnTo>
                  <a:pt x="1501781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-144" r="0" b="-144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-5400000">
            <a:off x="13359863" y="4584812"/>
            <a:ext cx="7441144" cy="2881998"/>
            <a:chOff x="0" y="0"/>
            <a:chExt cx="9921525" cy="3842664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9921494" cy="3842639"/>
            </a:xfrm>
            <a:custGeom>
              <a:avLst/>
              <a:gdLst/>
              <a:ahLst/>
              <a:cxnLst/>
              <a:rect r="r" b="b" t="t" l="l"/>
              <a:pathLst>
                <a:path h="3842639" w="9921494">
                  <a:moveTo>
                    <a:pt x="0" y="0"/>
                  </a:moveTo>
                  <a:lnTo>
                    <a:pt x="9921494" y="0"/>
                  </a:lnTo>
                  <a:lnTo>
                    <a:pt x="9921494" y="3842639"/>
                  </a:lnTo>
                  <a:lnTo>
                    <a:pt x="0" y="38426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</p:grpSp>
      <p:grpSp>
        <p:nvGrpSpPr>
          <p:cNvPr name="Group 17" id="17"/>
          <p:cNvGrpSpPr/>
          <p:nvPr/>
        </p:nvGrpSpPr>
        <p:grpSpPr>
          <a:xfrm rot="0">
            <a:off x="15810174" y="9258300"/>
            <a:ext cx="2311656" cy="696623"/>
            <a:chOff x="0" y="0"/>
            <a:chExt cx="3082208" cy="928831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3082163" cy="928878"/>
            </a:xfrm>
            <a:custGeom>
              <a:avLst/>
              <a:gdLst/>
              <a:ahLst/>
              <a:cxnLst/>
              <a:rect r="r" b="b" t="t" l="l"/>
              <a:pathLst>
                <a:path h="928878" w="3082163">
                  <a:moveTo>
                    <a:pt x="0" y="0"/>
                  </a:moveTo>
                  <a:lnTo>
                    <a:pt x="3082163" y="0"/>
                  </a:lnTo>
                  <a:lnTo>
                    <a:pt x="3082163" y="928878"/>
                  </a:lnTo>
                  <a:lnTo>
                    <a:pt x="0" y="9288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 l="-2651" t="0" r="-2652" b="5"/>
              </a:stretch>
            </a:blipFill>
          </p:spPr>
        </p:sp>
      </p:grpSp>
      <p:sp>
        <p:nvSpPr>
          <p:cNvPr name="TextBox 19" id="19"/>
          <p:cNvSpPr txBox="true"/>
          <p:nvPr/>
        </p:nvSpPr>
        <p:spPr>
          <a:xfrm rot="0">
            <a:off x="1890131" y="3256797"/>
            <a:ext cx="12574565" cy="24347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10084"/>
              </a:lnSpc>
            </a:pPr>
            <a:r>
              <a:rPr lang="en-US" b="true" sz="5042" spc="-247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ZAČÍNAME S CANVOU:</a:t>
            </a:r>
          </a:p>
          <a:p>
            <a:pPr algn="just" marL="0" indent="0" lvl="0">
              <a:lnSpc>
                <a:spcPts val="10085"/>
              </a:lnSpc>
            </a:pPr>
            <a:r>
              <a:rPr lang="en-US" b="true" sz="5042" spc="-250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PRÍRUČKA PRE ZAČIATOČNÍKOV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7034945" y="9398330"/>
            <a:ext cx="4218109" cy="3184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48"/>
              </a:lnSpc>
            </a:pPr>
            <a:r>
              <a:rPr lang="en-US" sz="963" spc="-47">
                <a:solidFill>
                  <a:srgbClr val="000000"/>
                </a:solidFill>
                <a:latin typeface="Tex Gyre Termes"/>
                <a:ea typeface="Tex Gyre Termes"/>
                <a:cs typeface="Tex Gyre Termes"/>
                <a:sym typeface="Tex Gyre Termes"/>
              </a:rPr>
              <a:t>ČÍSLO ZMLUVY: 2023-1-DE04-KA220-YOU-000123686 PROGRAM: ERASMUS+, KĽÚČOVÁ AKCIA 2, SPOLUPRÁCA A PARTNERSTVO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23611" y="9040602"/>
            <a:ext cx="995021" cy="1085886"/>
            <a:chOff x="0" y="0"/>
            <a:chExt cx="1326695" cy="144784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26642" cy="1447800"/>
            </a:xfrm>
            <a:custGeom>
              <a:avLst/>
              <a:gdLst/>
              <a:ahLst/>
              <a:cxnLst/>
              <a:rect r="r" b="b" t="t" l="l"/>
              <a:pathLst>
                <a:path h="1447800" w="1326642">
                  <a:moveTo>
                    <a:pt x="0" y="0"/>
                  </a:moveTo>
                  <a:lnTo>
                    <a:pt x="1326642" y="0"/>
                  </a:lnTo>
                  <a:lnTo>
                    <a:pt x="1326642" y="1447800"/>
                  </a:lnTo>
                  <a:lnTo>
                    <a:pt x="0" y="14478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4241" t="0" r="-4245" b="-3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1890131" y="9302193"/>
            <a:ext cx="1886814" cy="638956"/>
            <a:chOff x="0" y="0"/>
            <a:chExt cx="2515752" cy="85194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515743" cy="851916"/>
            </a:xfrm>
            <a:custGeom>
              <a:avLst/>
              <a:gdLst/>
              <a:ahLst/>
              <a:cxnLst/>
              <a:rect r="r" b="b" t="t" l="l"/>
              <a:pathLst>
                <a:path h="851916" w="2515743">
                  <a:moveTo>
                    <a:pt x="0" y="0"/>
                  </a:moveTo>
                  <a:lnTo>
                    <a:pt x="2515743" y="0"/>
                  </a:lnTo>
                  <a:lnTo>
                    <a:pt x="2515743" y="851916"/>
                  </a:lnTo>
                  <a:lnTo>
                    <a:pt x="0" y="8519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-7583" r="0" b="-7585"/>
              </a:stretch>
            </a:blipFill>
          </p:spPr>
        </p:sp>
      </p:grpSp>
      <p:grpSp>
        <p:nvGrpSpPr>
          <p:cNvPr name="Group 6" id="6"/>
          <p:cNvGrpSpPr/>
          <p:nvPr/>
        </p:nvGrpSpPr>
        <p:grpSpPr>
          <a:xfrm rot="0">
            <a:off x="4638377" y="9258300"/>
            <a:ext cx="1681730" cy="786140"/>
            <a:chOff x="0" y="0"/>
            <a:chExt cx="2242307" cy="104818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242312" cy="1048131"/>
            </a:xfrm>
            <a:custGeom>
              <a:avLst/>
              <a:gdLst/>
              <a:ahLst/>
              <a:cxnLst/>
              <a:rect r="r" b="b" t="t" l="l"/>
              <a:pathLst>
                <a:path h="1048131" w="2242312">
                  <a:moveTo>
                    <a:pt x="0" y="0"/>
                  </a:moveTo>
                  <a:lnTo>
                    <a:pt x="2242312" y="0"/>
                  </a:lnTo>
                  <a:lnTo>
                    <a:pt x="2242312" y="1048131"/>
                  </a:lnTo>
                  <a:lnTo>
                    <a:pt x="0" y="10481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-56964" r="0" b="-56969"/>
              </a:stretch>
            </a:blipFill>
          </p:spPr>
        </p:sp>
      </p:grpSp>
      <p:grpSp>
        <p:nvGrpSpPr>
          <p:cNvPr name="Group 8" id="8"/>
          <p:cNvGrpSpPr/>
          <p:nvPr/>
        </p:nvGrpSpPr>
        <p:grpSpPr>
          <a:xfrm rot="0">
            <a:off x="11748291" y="9281637"/>
            <a:ext cx="1669651" cy="659512"/>
            <a:chOff x="0" y="0"/>
            <a:chExt cx="2226201" cy="87934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226183" cy="879348"/>
            </a:xfrm>
            <a:custGeom>
              <a:avLst/>
              <a:gdLst/>
              <a:ahLst/>
              <a:cxnLst/>
              <a:rect r="r" b="b" t="t" l="l"/>
              <a:pathLst>
                <a:path h="879348" w="2226183">
                  <a:moveTo>
                    <a:pt x="0" y="0"/>
                  </a:moveTo>
                  <a:lnTo>
                    <a:pt x="2226183" y="0"/>
                  </a:lnTo>
                  <a:lnTo>
                    <a:pt x="2226183" y="879348"/>
                  </a:lnTo>
                  <a:lnTo>
                    <a:pt x="0" y="8793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-632" r="0" b="-633"/>
              </a:stretch>
            </a:blip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13989442" y="8762591"/>
            <a:ext cx="1268872" cy="1967585"/>
            <a:chOff x="0" y="0"/>
            <a:chExt cx="1691829" cy="262344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691767" cy="2623439"/>
            </a:xfrm>
            <a:custGeom>
              <a:avLst/>
              <a:gdLst/>
              <a:ahLst/>
              <a:cxnLst/>
              <a:rect r="r" b="b" t="t" l="l"/>
              <a:pathLst>
                <a:path h="2623439" w="1691767">
                  <a:moveTo>
                    <a:pt x="0" y="0"/>
                  </a:moveTo>
                  <a:lnTo>
                    <a:pt x="1691767" y="0"/>
                  </a:lnTo>
                  <a:lnTo>
                    <a:pt x="1691767" y="2623439"/>
                  </a:lnTo>
                  <a:lnTo>
                    <a:pt x="0" y="26234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53585" t="0" r="-53589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-10800000">
            <a:off x="-1906998" y="29919"/>
            <a:ext cx="7386240" cy="2860733"/>
            <a:chOff x="0" y="0"/>
            <a:chExt cx="9848320" cy="3814311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9848342" cy="3814318"/>
            </a:xfrm>
            <a:custGeom>
              <a:avLst/>
              <a:gdLst/>
              <a:ahLst/>
              <a:cxnLst/>
              <a:rect r="r" b="b" t="t" l="l"/>
              <a:pathLst>
                <a:path h="3814318" w="9848342">
                  <a:moveTo>
                    <a:pt x="0" y="0"/>
                  </a:moveTo>
                  <a:lnTo>
                    <a:pt x="9848342" y="0"/>
                  </a:lnTo>
                  <a:lnTo>
                    <a:pt x="9848342" y="3814318"/>
                  </a:lnTo>
                  <a:lnTo>
                    <a:pt x="0" y="38143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</p:grpSp>
      <p:sp>
        <p:nvSpPr>
          <p:cNvPr name="Freeform 14" id="14"/>
          <p:cNvSpPr/>
          <p:nvPr/>
        </p:nvSpPr>
        <p:spPr>
          <a:xfrm flipH="false" flipV="false" rot="0">
            <a:off x="96774" y="0"/>
            <a:ext cx="1501781" cy="1639615"/>
          </a:xfrm>
          <a:custGeom>
            <a:avLst/>
            <a:gdLst/>
            <a:ahLst/>
            <a:cxnLst/>
            <a:rect r="r" b="b" t="t" l="l"/>
            <a:pathLst>
              <a:path h="1639615" w="1501781">
                <a:moveTo>
                  <a:pt x="0" y="0"/>
                </a:moveTo>
                <a:lnTo>
                  <a:pt x="1501781" y="0"/>
                </a:lnTo>
                <a:lnTo>
                  <a:pt x="1501781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-144" r="0" b="-144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-5400000">
            <a:off x="13474040" y="4779578"/>
            <a:ext cx="7441144" cy="2881998"/>
            <a:chOff x="0" y="0"/>
            <a:chExt cx="9921525" cy="3842664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9921494" cy="3842639"/>
            </a:xfrm>
            <a:custGeom>
              <a:avLst/>
              <a:gdLst/>
              <a:ahLst/>
              <a:cxnLst/>
              <a:rect r="r" b="b" t="t" l="l"/>
              <a:pathLst>
                <a:path h="3842639" w="9921494">
                  <a:moveTo>
                    <a:pt x="0" y="0"/>
                  </a:moveTo>
                  <a:lnTo>
                    <a:pt x="9921494" y="0"/>
                  </a:lnTo>
                  <a:lnTo>
                    <a:pt x="9921494" y="3842639"/>
                  </a:lnTo>
                  <a:lnTo>
                    <a:pt x="0" y="38426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</p:grpSp>
      <p:grpSp>
        <p:nvGrpSpPr>
          <p:cNvPr name="Group 17" id="17"/>
          <p:cNvGrpSpPr/>
          <p:nvPr/>
        </p:nvGrpSpPr>
        <p:grpSpPr>
          <a:xfrm rot="0">
            <a:off x="15810174" y="9258300"/>
            <a:ext cx="2311656" cy="696623"/>
            <a:chOff x="0" y="0"/>
            <a:chExt cx="3082208" cy="928831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3082163" cy="928878"/>
            </a:xfrm>
            <a:custGeom>
              <a:avLst/>
              <a:gdLst/>
              <a:ahLst/>
              <a:cxnLst/>
              <a:rect r="r" b="b" t="t" l="l"/>
              <a:pathLst>
                <a:path h="928878" w="3082163">
                  <a:moveTo>
                    <a:pt x="0" y="0"/>
                  </a:moveTo>
                  <a:lnTo>
                    <a:pt x="3082163" y="0"/>
                  </a:lnTo>
                  <a:lnTo>
                    <a:pt x="3082163" y="928878"/>
                  </a:lnTo>
                  <a:lnTo>
                    <a:pt x="0" y="9288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 l="-2651" t="0" r="-2652" b="5"/>
              </a:stretch>
            </a:blipFill>
          </p:spPr>
        </p:sp>
      </p:grpSp>
      <p:grpSp>
        <p:nvGrpSpPr>
          <p:cNvPr name="Group 19" id="19"/>
          <p:cNvGrpSpPr/>
          <p:nvPr/>
        </p:nvGrpSpPr>
        <p:grpSpPr>
          <a:xfrm rot="0">
            <a:off x="9830732" y="5249900"/>
            <a:ext cx="6769111" cy="3790702"/>
            <a:chOff x="0" y="0"/>
            <a:chExt cx="9025481" cy="5054269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9025509" cy="5054219"/>
            </a:xfrm>
            <a:custGeom>
              <a:avLst/>
              <a:gdLst/>
              <a:ahLst/>
              <a:cxnLst/>
              <a:rect r="r" b="b" t="t" l="l"/>
              <a:pathLst>
                <a:path h="5054219" w="9025509">
                  <a:moveTo>
                    <a:pt x="0" y="0"/>
                  </a:moveTo>
                  <a:lnTo>
                    <a:pt x="9025509" y="0"/>
                  </a:lnTo>
                  <a:lnTo>
                    <a:pt x="9025509" y="5054219"/>
                  </a:lnTo>
                  <a:lnTo>
                    <a:pt x="0" y="50542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 l="0" t="-71" r="0" b="-72"/>
              </a:stretch>
            </a:blipFill>
          </p:spPr>
        </p:sp>
      </p:grpSp>
      <p:sp>
        <p:nvSpPr>
          <p:cNvPr name="TextBox 21" id="21"/>
          <p:cNvSpPr txBox="true"/>
          <p:nvPr/>
        </p:nvSpPr>
        <p:spPr>
          <a:xfrm rot="0">
            <a:off x="5798184" y="1114425"/>
            <a:ext cx="6492271" cy="15909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134"/>
              </a:lnSpc>
            </a:pPr>
            <a:r>
              <a:rPr lang="en-US" b="true" sz="4134" spc="-206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ZAČÍNAME S CANVOU: PRÍRUČKA PRE ZAČIATOČNÍKOV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7034945" y="9398330"/>
            <a:ext cx="4218109" cy="3184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48"/>
              </a:lnSpc>
            </a:pPr>
            <a:r>
              <a:rPr lang="en-US" sz="963" spc="-47">
                <a:solidFill>
                  <a:srgbClr val="000000"/>
                </a:solidFill>
                <a:latin typeface="Tex Gyre Termes"/>
                <a:ea typeface="Tex Gyre Termes"/>
                <a:cs typeface="Tex Gyre Termes"/>
                <a:sym typeface="Tex Gyre Termes"/>
              </a:rPr>
              <a:t>ČÍSLO ZMLUVY: 2023-1-DE04-KA220-YOU-000123686 PROGRAM: ERASMUS+, KĽÚČOVÁ AKCIA 2, SPOLUPRÁCA A PARTNERSTVO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598555" y="3243757"/>
            <a:ext cx="14891529" cy="26269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3599"/>
              </a:lnSpc>
            </a:pPr>
            <a:r>
              <a:rPr lang="en-US" b="true" sz="1799" spc="-89">
                <a:solidFill>
                  <a:srgbClr val="009DE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ČO JE CANVA?</a:t>
            </a:r>
          </a:p>
          <a:p>
            <a:pPr algn="just" marL="0" indent="0" lvl="0">
              <a:lnSpc>
                <a:spcPts val="3599"/>
              </a:lnSpc>
            </a:pPr>
          </a:p>
          <a:p>
            <a:pPr algn="just" marL="411359" indent="-137120" lvl="2">
              <a:lnSpc>
                <a:spcPts val="3599"/>
              </a:lnSpc>
              <a:buFont typeface="Arial"/>
              <a:buChar char="⚬"/>
            </a:pPr>
            <a:r>
              <a:rPr lang="en-US" b="true" sz="1799" spc="-8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BEZPLATNÝ ONLINE NÁSTROJ NA GRAFICKÝ DIZAJN</a:t>
            </a:r>
          </a:p>
          <a:p>
            <a:pPr algn="just" marL="411359" indent="-137120" lvl="2">
              <a:lnSpc>
                <a:spcPts val="3599"/>
              </a:lnSpc>
              <a:buFont typeface="Arial"/>
              <a:buChar char="⚬"/>
            </a:pPr>
            <a:r>
              <a:rPr lang="en-US" b="true" sz="1799" spc="-8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POUŽÍVA SA NA TVORBU PRÍSPEVKOV, PLAGÁTOV, PREZENTÁCIÍ, ŽIVOTOPISOV A ĎALŠÍCH PRÍSPEVKOV NA SOCIÁLNYCH SIEŤACH</a:t>
            </a:r>
          </a:p>
          <a:p>
            <a:pPr algn="just" marL="411359" indent="-137120" lvl="2">
              <a:lnSpc>
                <a:spcPts val="3599"/>
              </a:lnSpc>
              <a:buFont typeface="Arial"/>
              <a:buChar char="⚬"/>
            </a:pPr>
            <a:r>
              <a:rPr lang="en-US" b="true" sz="1799" spc="-8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ROZHRANIE DRAG-AND-DROP S TISÍCKAMI ŠABLÓN</a:t>
            </a:r>
          </a:p>
          <a:p>
            <a:pPr algn="just" marL="411359" indent="-137120" lvl="2">
              <a:lnSpc>
                <a:spcPts val="3599"/>
              </a:lnSpc>
              <a:buFont typeface="Arial"/>
              <a:buChar char="⚬"/>
            </a:pPr>
            <a:r>
              <a:rPr lang="en-US" b="true" sz="1799" spc="-8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IDEÁLNE PRE ZAČIATOČNÍKOV AJ PROFESIONÁLOV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23611" y="9040602"/>
            <a:ext cx="995021" cy="1085886"/>
            <a:chOff x="0" y="0"/>
            <a:chExt cx="1326695" cy="144784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26642" cy="1447800"/>
            </a:xfrm>
            <a:custGeom>
              <a:avLst/>
              <a:gdLst/>
              <a:ahLst/>
              <a:cxnLst/>
              <a:rect r="r" b="b" t="t" l="l"/>
              <a:pathLst>
                <a:path h="1447800" w="1326642">
                  <a:moveTo>
                    <a:pt x="0" y="0"/>
                  </a:moveTo>
                  <a:lnTo>
                    <a:pt x="1326642" y="0"/>
                  </a:lnTo>
                  <a:lnTo>
                    <a:pt x="1326642" y="1447800"/>
                  </a:lnTo>
                  <a:lnTo>
                    <a:pt x="0" y="14478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4241" t="0" r="-4245" b="-3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1890131" y="9302193"/>
            <a:ext cx="1886814" cy="638956"/>
            <a:chOff x="0" y="0"/>
            <a:chExt cx="2515752" cy="85194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515743" cy="851916"/>
            </a:xfrm>
            <a:custGeom>
              <a:avLst/>
              <a:gdLst/>
              <a:ahLst/>
              <a:cxnLst/>
              <a:rect r="r" b="b" t="t" l="l"/>
              <a:pathLst>
                <a:path h="851916" w="2515743">
                  <a:moveTo>
                    <a:pt x="0" y="0"/>
                  </a:moveTo>
                  <a:lnTo>
                    <a:pt x="2515743" y="0"/>
                  </a:lnTo>
                  <a:lnTo>
                    <a:pt x="2515743" y="851916"/>
                  </a:lnTo>
                  <a:lnTo>
                    <a:pt x="0" y="8519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-7583" r="0" b="-7585"/>
              </a:stretch>
            </a:blipFill>
          </p:spPr>
        </p:sp>
      </p:grpSp>
      <p:grpSp>
        <p:nvGrpSpPr>
          <p:cNvPr name="Group 6" id="6"/>
          <p:cNvGrpSpPr/>
          <p:nvPr/>
        </p:nvGrpSpPr>
        <p:grpSpPr>
          <a:xfrm rot="0">
            <a:off x="4638377" y="9258300"/>
            <a:ext cx="1681730" cy="786140"/>
            <a:chOff x="0" y="0"/>
            <a:chExt cx="2242307" cy="104818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242312" cy="1048131"/>
            </a:xfrm>
            <a:custGeom>
              <a:avLst/>
              <a:gdLst/>
              <a:ahLst/>
              <a:cxnLst/>
              <a:rect r="r" b="b" t="t" l="l"/>
              <a:pathLst>
                <a:path h="1048131" w="2242312">
                  <a:moveTo>
                    <a:pt x="0" y="0"/>
                  </a:moveTo>
                  <a:lnTo>
                    <a:pt x="2242312" y="0"/>
                  </a:lnTo>
                  <a:lnTo>
                    <a:pt x="2242312" y="1048131"/>
                  </a:lnTo>
                  <a:lnTo>
                    <a:pt x="0" y="10481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-56964" r="0" b="-56969"/>
              </a:stretch>
            </a:blipFill>
          </p:spPr>
        </p:sp>
      </p:grpSp>
      <p:grpSp>
        <p:nvGrpSpPr>
          <p:cNvPr name="Group 8" id="8"/>
          <p:cNvGrpSpPr/>
          <p:nvPr/>
        </p:nvGrpSpPr>
        <p:grpSpPr>
          <a:xfrm rot="0">
            <a:off x="11748291" y="9281637"/>
            <a:ext cx="1669651" cy="659512"/>
            <a:chOff x="0" y="0"/>
            <a:chExt cx="2226201" cy="87934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226183" cy="879348"/>
            </a:xfrm>
            <a:custGeom>
              <a:avLst/>
              <a:gdLst/>
              <a:ahLst/>
              <a:cxnLst/>
              <a:rect r="r" b="b" t="t" l="l"/>
              <a:pathLst>
                <a:path h="879348" w="2226183">
                  <a:moveTo>
                    <a:pt x="0" y="0"/>
                  </a:moveTo>
                  <a:lnTo>
                    <a:pt x="2226183" y="0"/>
                  </a:lnTo>
                  <a:lnTo>
                    <a:pt x="2226183" y="879348"/>
                  </a:lnTo>
                  <a:lnTo>
                    <a:pt x="0" y="8793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-632" r="0" b="-633"/>
              </a:stretch>
            </a:blip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13989442" y="8762591"/>
            <a:ext cx="1268872" cy="1967585"/>
            <a:chOff x="0" y="0"/>
            <a:chExt cx="1691829" cy="262344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691767" cy="2623439"/>
            </a:xfrm>
            <a:custGeom>
              <a:avLst/>
              <a:gdLst/>
              <a:ahLst/>
              <a:cxnLst/>
              <a:rect r="r" b="b" t="t" l="l"/>
              <a:pathLst>
                <a:path h="2623439" w="1691767">
                  <a:moveTo>
                    <a:pt x="0" y="0"/>
                  </a:moveTo>
                  <a:lnTo>
                    <a:pt x="1691767" y="0"/>
                  </a:lnTo>
                  <a:lnTo>
                    <a:pt x="1691767" y="2623439"/>
                  </a:lnTo>
                  <a:lnTo>
                    <a:pt x="0" y="26234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53585" t="0" r="-53589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-10800000">
            <a:off x="-1906998" y="29919"/>
            <a:ext cx="7386240" cy="2860733"/>
            <a:chOff x="0" y="0"/>
            <a:chExt cx="9848320" cy="3814311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9848342" cy="3814318"/>
            </a:xfrm>
            <a:custGeom>
              <a:avLst/>
              <a:gdLst/>
              <a:ahLst/>
              <a:cxnLst/>
              <a:rect r="r" b="b" t="t" l="l"/>
              <a:pathLst>
                <a:path h="3814318" w="9848342">
                  <a:moveTo>
                    <a:pt x="0" y="0"/>
                  </a:moveTo>
                  <a:lnTo>
                    <a:pt x="9848342" y="0"/>
                  </a:lnTo>
                  <a:lnTo>
                    <a:pt x="9848342" y="3814318"/>
                  </a:lnTo>
                  <a:lnTo>
                    <a:pt x="0" y="38143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</p:grpSp>
      <p:sp>
        <p:nvSpPr>
          <p:cNvPr name="Freeform 14" id="14"/>
          <p:cNvSpPr/>
          <p:nvPr/>
        </p:nvSpPr>
        <p:spPr>
          <a:xfrm flipH="false" flipV="false" rot="0">
            <a:off x="96774" y="0"/>
            <a:ext cx="1501781" cy="1639615"/>
          </a:xfrm>
          <a:custGeom>
            <a:avLst/>
            <a:gdLst/>
            <a:ahLst/>
            <a:cxnLst/>
            <a:rect r="r" b="b" t="t" l="l"/>
            <a:pathLst>
              <a:path h="1639615" w="1501781">
                <a:moveTo>
                  <a:pt x="0" y="0"/>
                </a:moveTo>
                <a:lnTo>
                  <a:pt x="1501781" y="0"/>
                </a:lnTo>
                <a:lnTo>
                  <a:pt x="1501781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-144" r="0" b="-144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-5400000">
            <a:off x="13359863" y="4584812"/>
            <a:ext cx="7441144" cy="2881998"/>
            <a:chOff x="0" y="0"/>
            <a:chExt cx="9921525" cy="3842664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9921494" cy="3842639"/>
            </a:xfrm>
            <a:custGeom>
              <a:avLst/>
              <a:gdLst/>
              <a:ahLst/>
              <a:cxnLst/>
              <a:rect r="r" b="b" t="t" l="l"/>
              <a:pathLst>
                <a:path h="3842639" w="9921494">
                  <a:moveTo>
                    <a:pt x="0" y="0"/>
                  </a:moveTo>
                  <a:lnTo>
                    <a:pt x="9921494" y="0"/>
                  </a:lnTo>
                  <a:lnTo>
                    <a:pt x="9921494" y="3842639"/>
                  </a:lnTo>
                  <a:lnTo>
                    <a:pt x="0" y="38426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</p:grpSp>
      <p:grpSp>
        <p:nvGrpSpPr>
          <p:cNvPr name="Group 17" id="17"/>
          <p:cNvGrpSpPr/>
          <p:nvPr/>
        </p:nvGrpSpPr>
        <p:grpSpPr>
          <a:xfrm rot="0">
            <a:off x="15810174" y="9258300"/>
            <a:ext cx="2311656" cy="696623"/>
            <a:chOff x="0" y="0"/>
            <a:chExt cx="3082208" cy="928831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3082163" cy="928878"/>
            </a:xfrm>
            <a:custGeom>
              <a:avLst/>
              <a:gdLst/>
              <a:ahLst/>
              <a:cxnLst/>
              <a:rect r="r" b="b" t="t" l="l"/>
              <a:pathLst>
                <a:path h="928878" w="3082163">
                  <a:moveTo>
                    <a:pt x="0" y="0"/>
                  </a:moveTo>
                  <a:lnTo>
                    <a:pt x="3082163" y="0"/>
                  </a:lnTo>
                  <a:lnTo>
                    <a:pt x="3082163" y="928878"/>
                  </a:lnTo>
                  <a:lnTo>
                    <a:pt x="0" y="9288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 l="-2651" t="0" r="-2652" b="5"/>
              </a:stretch>
            </a:blipFill>
          </p:spPr>
        </p:sp>
      </p:grpSp>
      <p:grpSp>
        <p:nvGrpSpPr>
          <p:cNvPr name="Group 19" id="19"/>
          <p:cNvGrpSpPr/>
          <p:nvPr/>
        </p:nvGrpSpPr>
        <p:grpSpPr>
          <a:xfrm rot="0">
            <a:off x="9144000" y="5008837"/>
            <a:ext cx="6369939" cy="3583091"/>
            <a:chOff x="0" y="0"/>
            <a:chExt cx="8493252" cy="4777455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8493252" cy="4777486"/>
            </a:xfrm>
            <a:custGeom>
              <a:avLst/>
              <a:gdLst/>
              <a:ahLst/>
              <a:cxnLst/>
              <a:rect r="r" b="b" t="t" l="l"/>
              <a:pathLst>
                <a:path h="4777486" w="8493252">
                  <a:moveTo>
                    <a:pt x="0" y="0"/>
                  </a:moveTo>
                  <a:lnTo>
                    <a:pt x="8493252" y="0"/>
                  </a:lnTo>
                  <a:lnTo>
                    <a:pt x="8493252" y="4777486"/>
                  </a:lnTo>
                  <a:lnTo>
                    <a:pt x="0" y="47774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 l="-52" t="0" r="-52" b="0"/>
              </a:stretch>
            </a:blipFill>
          </p:spPr>
        </p:sp>
      </p:grpSp>
      <p:sp>
        <p:nvSpPr>
          <p:cNvPr name="TextBox 21" id="21"/>
          <p:cNvSpPr txBox="true"/>
          <p:nvPr/>
        </p:nvSpPr>
        <p:spPr>
          <a:xfrm rot="0">
            <a:off x="6320107" y="953158"/>
            <a:ext cx="5653177" cy="1396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600"/>
              </a:lnSpc>
            </a:pPr>
            <a:r>
              <a:rPr lang="en-US" b="true" sz="3600" spc="-178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ZAČÍNAME S CANVOU: PRÍRUČKA PRE ZAČIATOČNÍKOV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7034945" y="9398330"/>
            <a:ext cx="4218109" cy="3184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48"/>
              </a:lnSpc>
            </a:pPr>
            <a:r>
              <a:rPr lang="en-US" sz="963" spc="-47">
                <a:solidFill>
                  <a:srgbClr val="000000"/>
                </a:solidFill>
                <a:latin typeface="Tex Gyre Termes"/>
                <a:ea typeface="Tex Gyre Termes"/>
                <a:cs typeface="Tex Gyre Termes"/>
                <a:sym typeface="Tex Gyre Termes"/>
              </a:rPr>
              <a:t>ČÍSLO ZMLUVY: 2023-1-DE04-KA220-YOU-000123686 PROGRAM: ERASMUS+, KĽÚČOVÁ AKCIA 2, SPOLUPRÁCA A PARTNERSTVO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318632" y="3148643"/>
            <a:ext cx="22178425" cy="27545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3714"/>
              </a:lnSpc>
            </a:pPr>
            <a:r>
              <a:rPr lang="en-US" b="true" sz="1857" spc="-92">
                <a:solidFill>
                  <a:srgbClr val="009DE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PREČO POUŽÍVAŤ CANVU?</a:t>
            </a:r>
          </a:p>
          <a:p>
            <a:pPr algn="just" marL="0" indent="0" lvl="0">
              <a:lnSpc>
                <a:spcPts val="3714"/>
              </a:lnSpc>
            </a:pPr>
          </a:p>
          <a:p>
            <a:pPr algn="just" marL="424527" indent="-141509" lvl="2">
              <a:lnSpc>
                <a:spcPts val="3714"/>
              </a:lnSpc>
              <a:buFont typeface="Arial"/>
              <a:buChar char="⚬"/>
            </a:pPr>
            <a:r>
              <a:rPr lang="en-US" b="true" sz="1857" spc="-92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SUPER JEDNODUCHÉ POUŽITIE (NIE SÚ POTREBNÉ ŽIADNE DIZAJNÉRSKE ZRUČNOSTI!)</a:t>
            </a:r>
          </a:p>
          <a:p>
            <a:pPr algn="just" marL="424527" indent="-141509" lvl="2">
              <a:lnSpc>
                <a:spcPts val="3714"/>
              </a:lnSpc>
              <a:buFont typeface="Arial"/>
              <a:buChar char="⚬"/>
            </a:pPr>
            <a:r>
              <a:rPr lang="en-US" b="true" sz="1857" spc="-92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PRÍSTUP K TISÍCKAM ŠABLÓN A BEZPLATNÝM PRVKOM</a:t>
            </a:r>
          </a:p>
          <a:p>
            <a:pPr algn="just" marL="424527" indent="-141509" lvl="2">
              <a:lnSpc>
                <a:spcPts val="3714"/>
              </a:lnSpc>
              <a:buFont typeface="Arial"/>
              <a:buChar char="⚬"/>
            </a:pPr>
            <a:r>
              <a:rPr lang="en-US" b="true" sz="1857" spc="-92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CLOUDOVE (FUNGUJE NA AKOMKOĽVEK ZARIADENIE)</a:t>
            </a:r>
          </a:p>
          <a:p>
            <a:pPr algn="just" marL="424527" indent="-141509" lvl="2">
              <a:lnSpc>
                <a:spcPts val="3714"/>
              </a:lnSpc>
              <a:buFont typeface="Arial"/>
              <a:buChar char="⚬"/>
            </a:pPr>
            <a:r>
              <a:rPr lang="en-US" b="true" sz="1857" spc="-92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SKVELÉ NA SPOLUPRÁCU (POZVITE ĎALŠÍCH NA ÚPRAVY)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23611" y="9040602"/>
            <a:ext cx="995021" cy="1085886"/>
            <a:chOff x="0" y="0"/>
            <a:chExt cx="1326695" cy="144784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26642" cy="1447800"/>
            </a:xfrm>
            <a:custGeom>
              <a:avLst/>
              <a:gdLst/>
              <a:ahLst/>
              <a:cxnLst/>
              <a:rect r="r" b="b" t="t" l="l"/>
              <a:pathLst>
                <a:path h="1447800" w="1326642">
                  <a:moveTo>
                    <a:pt x="0" y="0"/>
                  </a:moveTo>
                  <a:lnTo>
                    <a:pt x="1326642" y="0"/>
                  </a:lnTo>
                  <a:lnTo>
                    <a:pt x="1326642" y="1447800"/>
                  </a:lnTo>
                  <a:lnTo>
                    <a:pt x="0" y="14478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4241" t="0" r="-4245" b="-3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1890131" y="9302193"/>
            <a:ext cx="1886814" cy="638956"/>
            <a:chOff x="0" y="0"/>
            <a:chExt cx="2515752" cy="85194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515743" cy="851916"/>
            </a:xfrm>
            <a:custGeom>
              <a:avLst/>
              <a:gdLst/>
              <a:ahLst/>
              <a:cxnLst/>
              <a:rect r="r" b="b" t="t" l="l"/>
              <a:pathLst>
                <a:path h="851916" w="2515743">
                  <a:moveTo>
                    <a:pt x="0" y="0"/>
                  </a:moveTo>
                  <a:lnTo>
                    <a:pt x="2515743" y="0"/>
                  </a:lnTo>
                  <a:lnTo>
                    <a:pt x="2515743" y="851916"/>
                  </a:lnTo>
                  <a:lnTo>
                    <a:pt x="0" y="8519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-7583" r="0" b="-7585"/>
              </a:stretch>
            </a:blipFill>
          </p:spPr>
        </p:sp>
      </p:grpSp>
      <p:grpSp>
        <p:nvGrpSpPr>
          <p:cNvPr name="Group 6" id="6"/>
          <p:cNvGrpSpPr/>
          <p:nvPr/>
        </p:nvGrpSpPr>
        <p:grpSpPr>
          <a:xfrm rot="0">
            <a:off x="4638377" y="9258300"/>
            <a:ext cx="1681730" cy="786140"/>
            <a:chOff x="0" y="0"/>
            <a:chExt cx="2242307" cy="104818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242312" cy="1048131"/>
            </a:xfrm>
            <a:custGeom>
              <a:avLst/>
              <a:gdLst/>
              <a:ahLst/>
              <a:cxnLst/>
              <a:rect r="r" b="b" t="t" l="l"/>
              <a:pathLst>
                <a:path h="1048131" w="2242312">
                  <a:moveTo>
                    <a:pt x="0" y="0"/>
                  </a:moveTo>
                  <a:lnTo>
                    <a:pt x="2242312" y="0"/>
                  </a:lnTo>
                  <a:lnTo>
                    <a:pt x="2242312" y="1048131"/>
                  </a:lnTo>
                  <a:lnTo>
                    <a:pt x="0" y="10481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-56964" r="0" b="-56969"/>
              </a:stretch>
            </a:blipFill>
          </p:spPr>
        </p:sp>
      </p:grpSp>
      <p:grpSp>
        <p:nvGrpSpPr>
          <p:cNvPr name="Group 8" id="8"/>
          <p:cNvGrpSpPr/>
          <p:nvPr/>
        </p:nvGrpSpPr>
        <p:grpSpPr>
          <a:xfrm rot="0">
            <a:off x="11748291" y="9281637"/>
            <a:ext cx="1669651" cy="659512"/>
            <a:chOff x="0" y="0"/>
            <a:chExt cx="2226201" cy="87934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226183" cy="879348"/>
            </a:xfrm>
            <a:custGeom>
              <a:avLst/>
              <a:gdLst/>
              <a:ahLst/>
              <a:cxnLst/>
              <a:rect r="r" b="b" t="t" l="l"/>
              <a:pathLst>
                <a:path h="879348" w="2226183">
                  <a:moveTo>
                    <a:pt x="0" y="0"/>
                  </a:moveTo>
                  <a:lnTo>
                    <a:pt x="2226183" y="0"/>
                  </a:lnTo>
                  <a:lnTo>
                    <a:pt x="2226183" y="879348"/>
                  </a:lnTo>
                  <a:lnTo>
                    <a:pt x="0" y="8793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-632" r="0" b="-633"/>
              </a:stretch>
            </a:blip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13989442" y="8762591"/>
            <a:ext cx="1268872" cy="1967585"/>
            <a:chOff x="0" y="0"/>
            <a:chExt cx="1691829" cy="262344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691767" cy="2623439"/>
            </a:xfrm>
            <a:custGeom>
              <a:avLst/>
              <a:gdLst/>
              <a:ahLst/>
              <a:cxnLst/>
              <a:rect r="r" b="b" t="t" l="l"/>
              <a:pathLst>
                <a:path h="2623439" w="1691767">
                  <a:moveTo>
                    <a:pt x="0" y="0"/>
                  </a:moveTo>
                  <a:lnTo>
                    <a:pt x="1691767" y="0"/>
                  </a:lnTo>
                  <a:lnTo>
                    <a:pt x="1691767" y="2623439"/>
                  </a:lnTo>
                  <a:lnTo>
                    <a:pt x="0" y="26234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53585" t="0" r="-53589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-10800000">
            <a:off x="-1906998" y="29919"/>
            <a:ext cx="7386240" cy="2860733"/>
            <a:chOff x="0" y="0"/>
            <a:chExt cx="9848320" cy="3814311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9848342" cy="3814318"/>
            </a:xfrm>
            <a:custGeom>
              <a:avLst/>
              <a:gdLst/>
              <a:ahLst/>
              <a:cxnLst/>
              <a:rect r="r" b="b" t="t" l="l"/>
              <a:pathLst>
                <a:path h="3814318" w="9848342">
                  <a:moveTo>
                    <a:pt x="0" y="0"/>
                  </a:moveTo>
                  <a:lnTo>
                    <a:pt x="9848342" y="0"/>
                  </a:lnTo>
                  <a:lnTo>
                    <a:pt x="9848342" y="3814318"/>
                  </a:lnTo>
                  <a:lnTo>
                    <a:pt x="0" y="38143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</p:grpSp>
      <p:sp>
        <p:nvSpPr>
          <p:cNvPr name="Freeform 14" id="14"/>
          <p:cNvSpPr/>
          <p:nvPr/>
        </p:nvSpPr>
        <p:spPr>
          <a:xfrm flipH="false" flipV="false" rot="0">
            <a:off x="96774" y="0"/>
            <a:ext cx="1501781" cy="1639615"/>
          </a:xfrm>
          <a:custGeom>
            <a:avLst/>
            <a:gdLst/>
            <a:ahLst/>
            <a:cxnLst/>
            <a:rect r="r" b="b" t="t" l="l"/>
            <a:pathLst>
              <a:path h="1639615" w="1501781">
                <a:moveTo>
                  <a:pt x="0" y="0"/>
                </a:moveTo>
                <a:lnTo>
                  <a:pt x="1501781" y="0"/>
                </a:lnTo>
                <a:lnTo>
                  <a:pt x="1501781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-144" r="0" b="-144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-5400000">
            <a:off x="13359863" y="4584812"/>
            <a:ext cx="7441144" cy="2881998"/>
            <a:chOff x="0" y="0"/>
            <a:chExt cx="9921525" cy="3842664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9921494" cy="3842639"/>
            </a:xfrm>
            <a:custGeom>
              <a:avLst/>
              <a:gdLst/>
              <a:ahLst/>
              <a:cxnLst/>
              <a:rect r="r" b="b" t="t" l="l"/>
              <a:pathLst>
                <a:path h="3842639" w="9921494">
                  <a:moveTo>
                    <a:pt x="0" y="0"/>
                  </a:moveTo>
                  <a:lnTo>
                    <a:pt x="9921494" y="0"/>
                  </a:lnTo>
                  <a:lnTo>
                    <a:pt x="9921494" y="3842639"/>
                  </a:lnTo>
                  <a:lnTo>
                    <a:pt x="0" y="38426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6320107" y="953158"/>
            <a:ext cx="5653177" cy="1396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600"/>
              </a:lnSpc>
            </a:pPr>
            <a:r>
              <a:rPr lang="en-US" b="true" sz="3600" spc="-178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ZAČÍNAME S CANVOU: PRÍRUČKA PRE ZAČIATOČNÍKOV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15810174" y="9258300"/>
            <a:ext cx="2311656" cy="696623"/>
            <a:chOff x="0" y="0"/>
            <a:chExt cx="3082208" cy="928831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3082163" cy="928878"/>
            </a:xfrm>
            <a:custGeom>
              <a:avLst/>
              <a:gdLst/>
              <a:ahLst/>
              <a:cxnLst/>
              <a:rect r="r" b="b" t="t" l="l"/>
              <a:pathLst>
                <a:path h="928878" w="3082163">
                  <a:moveTo>
                    <a:pt x="0" y="0"/>
                  </a:moveTo>
                  <a:lnTo>
                    <a:pt x="3082163" y="0"/>
                  </a:lnTo>
                  <a:lnTo>
                    <a:pt x="3082163" y="928878"/>
                  </a:lnTo>
                  <a:lnTo>
                    <a:pt x="0" y="9288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 l="-2651" t="0" r="-2652" b="5"/>
              </a:stretch>
            </a:blipFill>
          </p:spPr>
        </p:sp>
      </p:grpSp>
      <p:sp>
        <p:nvSpPr>
          <p:cNvPr name="TextBox 20" id="20"/>
          <p:cNvSpPr txBox="true"/>
          <p:nvPr/>
        </p:nvSpPr>
        <p:spPr>
          <a:xfrm rot="0">
            <a:off x="7034945" y="9398330"/>
            <a:ext cx="4218109" cy="3184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48"/>
              </a:lnSpc>
            </a:pPr>
            <a:r>
              <a:rPr lang="en-US" sz="963" spc="-47">
                <a:solidFill>
                  <a:srgbClr val="000000"/>
                </a:solidFill>
                <a:latin typeface="Tex Gyre Termes"/>
                <a:ea typeface="Tex Gyre Termes"/>
                <a:cs typeface="Tex Gyre Termes"/>
                <a:sym typeface="Tex Gyre Termes"/>
              </a:rPr>
              <a:t>ČÍSLO ZMLUVY: 2023-1-DE04-KA220-YOU-000123686 PROGRAM: ERASMUS+, KĽÚČOVÁ AKCIA 2, SPOLUPRÁCA A PARTNERSTVO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483224" y="3907755"/>
            <a:ext cx="16458007" cy="23000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4689"/>
              </a:lnSpc>
            </a:pPr>
            <a:r>
              <a:rPr lang="en-US" b="true" sz="2344" spc="-117">
                <a:solidFill>
                  <a:srgbClr val="009DE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ZAČÍNAME: </a:t>
            </a:r>
          </a:p>
          <a:p>
            <a:pPr algn="just" marL="536023" indent="-178674" lvl="2">
              <a:lnSpc>
                <a:spcPts val="4689"/>
              </a:lnSpc>
              <a:buFont typeface="Arial"/>
              <a:buChar char="⚬"/>
            </a:pPr>
            <a:r>
              <a:rPr lang="en-US" b="true" sz="2344" spc="-117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KROK 1: PREJDITE NA WWW.CANVA.COM</a:t>
            </a:r>
          </a:p>
          <a:p>
            <a:pPr algn="just" marL="536023" indent="-178674" lvl="2">
              <a:lnSpc>
                <a:spcPts val="4689"/>
              </a:lnSpc>
              <a:buFont typeface="Arial"/>
              <a:buChar char="⚬"/>
            </a:pPr>
            <a:r>
              <a:rPr lang="en-US" b="true" sz="2344" spc="-117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KROK 2: VYTVORTE SI BEZPLATNÝ ÚČET (EMAIL, GOOGLE ALEBO FACEBOOK)</a:t>
            </a:r>
          </a:p>
          <a:p>
            <a:pPr algn="just" marL="536023" indent="-178674" lvl="2">
              <a:lnSpc>
                <a:spcPts val="4689"/>
              </a:lnSpc>
              <a:buFont typeface="Arial"/>
              <a:buChar char="⚬"/>
            </a:pPr>
            <a:r>
              <a:rPr lang="en-US" b="true" sz="2344" spc="-117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KROK 3: VYBERTE SI, ČO CHCETE NAVRHNÚŤ (NAPR. PRÍSPEVOK NA INSTAGRAME, PLAGÁT, PREZENTÁCIU)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23611" y="9040602"/>
            <a:ext cx="995021" cy="1085886"/>
            <a:chOff x="0" y="0"/>
            <a:chExt cx="1326695" cy="144784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26642" cy="1447800"/>
            </a:xfrm>
            <a:custGeom>
              <a:avLst/>
              <a:gdLst/>
              <a:ahLst/>
              <a:cxnLst/>
              <a:rect r="r" b="b" t="t" l="l"/>
              <a:pathLst>
                <a:path h="1447800" w="1326642">
                  <a:moveTo>
                    <a:pt x="0" y="0"/>
                  </a:moveTo>
                  <a:lnTo>
                    <a:pt x="1326642" y="0"/>
                  </a:lnTo>
                  <a:lnTo>
                    <a:pt x="1326642" y="1447800"/>
                  </a:lnTo>
                  <a:lnTo>
                    <a:pt x="0" y="14478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4241" t="0" r="-4245" b="-3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1890131" y="9302193"/>
            <a:ext cx="1886814" cy="638956"/>
            <a:chOff x="0" y="0"/>
            <a:chExt cx="2515752" cy="85194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515743" cy="851916"/>
            </a:xfrm>
            <a:custGeom>
              <a:avLst/>
              <a:gdLst/>
              <a:ahLst/>
              <a:cxnLst/>
              <a:rect r="r" b="b" t="t" l="l"/>
              <a:pathLst>
                <a:path h="851916" w="2515743">
                  <a:moveTo>
                    <a:pt x="0" y="0"/>
                  </a:moveTo>
                  <a:lnTo>
                    <a:pt x="2515743" y="0"/>
                  </a:lnTo>
                  <a:lnTo>
                    <a:pt x="2515743" y="851916"/>
                  </a:lnTo>
                  <a:lnTo>
                    <a:pt x="0" y="8519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-7583" r="0" b="-7585"/>
              </a:stretch>
            </a:blipFill>
          </p:spPr>
        </p:sp>
      </p:grpSp>
      <p:grpSp>
        <p:nvGrpSpPr>
          <p:cNvPr name="Group 6" id="6"/>
          <p:cNvGrpSpPr/>
          <p:nvPr/>
        </p:nvGrpSpPr>
        <p:grpSpPr>
          <a:xfrm rot="0">
            <a:off x="4638377" y="9258300"/>
            <a:ext cx="1681730" cy="786140"/>
            <a:chOff x="0" y="0"/>
            <a:chExt cx="2242307" cy="104818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242312" cy="1048131"/>
            </a:xfrm>
            <a:custGeom>
              <a:avLst/>
              <a:gdLst/>
              <a:ahLst/>
              <a:cxnLst/>
              <a:rect r="r" b="b" t="t" l="l"/>
              <a:pathLst>
                <a:path h="1048131" w="2242312">
                  <a:moveTo>
                    <a:pt x="0" y="0"/>
                  </a:moveTo>
                  <a:lnTo>
                    <a:pt x="2242312" y="0"/>
                  </a:lnTo>
                  <a:lnTo>
                    <a:pt x="2242312" y="1048131"/>
                  </a:lnTo>
                  <a:lnTo>
                    <a:pt x="0" y="10481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-56964" r="0" b="-56969"/>
              </a:stretch>
            </a:blipFill>
          </p:spPr>
        </p:sp>
      </p:grpSp>
      <p:grpSp>
        <p:nvGrpSpPr>
          <p:cNvPr name="Group 8" id="8"/>
          <p:cNvGrpSpPr/>
          <p:nvPr/>
        </p:nvGrpSpPr>
        <p:grpSpPr>
          <a:xfrm rot="0">
            <a:off x="11748291" y="9281637"/>
            <a:ext cx="1669651" cy="659512"/>
            <a:chOff x="0" y="0"/>
            <a:chExt cx="2226201" cy="87934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226183" cy="879348"/>
            </a:xfrm>
            <a:custGeom>
              <a:avLst/>
              <a:gdLst/>
              <a:ahLst/>
              <a:cxnLst/>
              <a:rect r="r" b="b" t="t" l="l"/>
              <a:pathLst>
                <a:path h="879348" w="2226183">
                  <a:moveTo>
                    <a:pt x="0" y="0"/>
                  </a:moveTo>
                  <a:lnTo>
                    <a:pt x="2226183" y="0"/>
                  </a:lnTo>
                  <a:lnTo>
                    <a:pt x="2226183" y="879348"/>
                  </a:lnTo>
                  <a:lnTo>
                    <a:pt x="0" y="8793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-632" r="0" b="-633"/>
              </a:stretch>
            </a:blip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13989442" y="8762591"/>
            <a:ext cx="1268872" cy="1967585"/>
            <a:chOff x="0" y="0"/>
            <a:chExt cx="1691829" cy="262344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691767" cy="2623439"/>
            </a:xfrm>
            <a:custGeom>
              <a:avLst/>
              <a:gdLst/>
              <a:ahLst/>
              <a:cxnLst/>
              <a:rect r="r" b="b" t="t" l="l"/>
              <a:pathLst>
                <a:path h="2623439" w="1691767">
                  <a:moveTo>
                    <a:pt x="0" y="0"/>
                  </a:moveTo>
                  <a:lnTo>
                    <a:pt x="1691767" y="0"/>
                  </a:lnTo>
                  <a:lnTo>
                    <a:pt x="1691767" y="2623439"/>
                  </a:lnTo>
                  <a:lnTo>
                    <a:pt x="0" y="26234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53585" t="0" r="-53589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-10800000">
            <a:off x="-1906998" y="29919"/>
            <a:ext cx="7386240" cy="2876041"/>
            <a:chOff x="0" y="0"/>
            <a:chExt cx="9848320" cy="3834721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9848342" cy="3834765"/>
            </a:xfrm>
            <a:custGeom>
              <a:avLst/>
              <a:gdLst/>
              <a:ahLst/>
              <a:cxnLst/>
              <a:rect r="r" b="b" t="t" l="l"/>
              <a:pathLst>
                <a:path h="3834765" w="9848342">
                  <a:moveTo>
                    <a:pt x="0" y="0"/>
                  </a:moveTo>
                  <a:lnTo>
                    <a:pt x="9848342" y="0"/>
                  </a:lnTo>
                  <a:lnTo>
                    <a:pt x="9848342" y="3834765"/>
                  </a:lnTo>
                  <a:lnTo>
                    <a:pt x="0" y="38347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-267" t="0" r="-267" b="1"/>
              </a:stretch>
            </a:blipFill>
          </p:spPr>
        </p:sp>
      </p:grpSp>
      <p:sp>
        <p:nvSpPr>
          <p:cNvPr name="Freeform 14" id="14"/>
          <p:cNvSpPr/>
          <p:nvPr/>
        </p:nvSpPr>
        <p:spPr>
          <a:xfrm flipH="false" flipV="false" rot="0">
            <a:off x="96774" y="0"/>
            <a:ext cx="1501781" cy="1639615"/>
          </a:xfrm>
          <a:custGeom>
            <a:avLst/>
            <a:gdLst/>
            <a:ahLst/>
            <a:cxnLst/>
            <a:rect r="r" b="b" t="t" l="l"/>
            <a:pathLst>
              <a:path h="1639615" w="1501781">
                <a:moveTo>
                  <a:pt x="0" y="0"/>
                </a:moveTo>
                <a:lnTo>
                  <a:pt x="1501781" y="0"/>
                </a:lnTo>
                <a:lnTo>
                  <a:pt x="1501781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-144" r="0" b="-144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-5400000">
            <a:off x="13359863" y="4584812"/>
            <a:ext cx="7441144" cy="2881998"/>
            <a:chOff x="0" y="0"/>
            <a:chExt cx="9921525" cy="3842664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9921494" cy="3842639"/>
            </a:xfrm>
            <a:custGeom>
              <a:avLst/>
              <a:gdLst/>
              <a:ahLst/>
              <a:cxnLst/>
              <a:rect r="r" b="b" t="t" l="l"/>
              <a:pathLst>
                <a:path h="3842639" w="9921494">
                  <a:moveTo>
                    <a:pt x="0" y="0"/>
                  </a:moveTo>
                  <a:lnTo>
                    <a:pt x="9921494" y="0"/>
                  </a:lnTo>
                  <a:lnTo>
                    <a:pt x="9921494" y="3842639"/>
                  </a:lnTo>
                  <a:lnTo>
                    <a:pt x="0" y="38426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6320107" y="953158"/>
            <a:ext cx="5653177" cy="1396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600"/>
              </a:lnSpc>
            </a:pPr>
            <a:r>
              <a:rPr lang="en-US" b="true" sz="3600" spc="-178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ZAČÍNAME S CANVOU: PRÍRUČKA PRE ZAČIATOČNÍKOV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15810174" y="9258300"/>
            <a:ext cx="2311656" cy="696623"/>
            <a:chOff x="0" y="0"/>
            <a:chExt cx="3082208" cy="928831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3082163" cy="928878"/>
            </a:xfrm>
            <a:custGeom>
              <a:avLst/>
              <a:gdLst/>
              <a:ahLst/>
              <a:cxnLst/>
              <a:rect r="r" b="b" t="t" l="l"/>
              <a:pathLst>
                <a:path h="928878" w="3082163">
                  <a:moveTo>
                    <a:pt x="0" y="0"/>
                  </a:moveTo>
                  <a:lnTo>
                    <a:pt x="3082163" y="0"/>
                  </a:lnTo>
                  <a:lnTo>
                    <a:pt x="3082163" y="928878"/>
                  </a:lnTo>
                  <a:lnTo>
                    <a:pt x="0" y="9288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 l="-2651" t="0" r="-2652" b="5"/>
              </a:stretch>
            </a:blipFill>
          </p:spPr>
        </p:sp>
      </p:grpSp>
      <p:sp>
        <p:nvSpPr>
          <p:cNvPr name="TextBox 20" id="20"/>
          <p:cNvSpPr txBox="true"/>
          <p:nvPr/>
        </p:nvSpPr>
        <p:spPr>
          <a:xfrm rot="0">
            <a:off x="7034945" y="9398330"/>
            <a:ext cx="4218109" cy="3184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48"/>
              </a:lnSpc>
            </a:pPr>
            <a:r>
              <a:rPr lang="en-US" sz="963" spc="-47">
                <a:solidFill>
                  <a:srgbClr val="000000"/>
                </a:solidFill>
                <a:latin typeface="Tex Gyre Termes"/>
                <a:ea typeface="Tex Gyre Termes"/>
                <a:cs typeface="Tex Gyre Termes"/>
                <a:sym typeface="Tex Gyre Termes"/>
              </a:rPr>
              <a:t>ČÍSLO ZMLUVY: 2023-1-DE04-KA220-YOU-000123686 PROGRAM: ERASMUS+, KĽÚČOVÁ AKCIA 2, SPOLUPRÁCA A PARTNERSTVO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786122" y="3549714"/>
            <a:ext cx="12203320" cy="36422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4901"/>
              </a:lnSpc>
            </a:pPr>
            <a:r>
              <a:rPr lang="en-US" b="true" sz="2449" spc="-122">
                <a:solidFill>
                  <a:srgbClr val="009DE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PREHĽAD DASHBOARDU CANVA</a:t>
            </a:r>
          </a:p>
          <a:p>
            <a:pPr algn="just" marL="560177" indent="-186726" lvl="2">
              <a:lnSpc>
                <a:spcPts val="4901"/>
              </a:lnSpc>
              <a:buFont typeface="Arial"/>
              <a:buChar char="⚬"/>
            </a:pPr>
            <a:r>
              <a:rPr lang="en-US" b="true" sz="2449" spc="-122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ŠABLÓNY (HODOBÉ NÁVRHY)</a:t>
            </a:r>
          </a:p>
          <a:p>
            <a:pPr algn="just" marL="560177" indent="-186726" lvl="2">
              <a:lnSpc>
                <a:spcPts val="4901"/>
              </a:lnSpc>
              <a:buFont typeface="Arial"/>
              <a:buChar char="⚬"/>
            </a:pPr>
            <a:r>
              <a:rPr lang="en-US" b="true" sz="2449" spc="-122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PROJEKTY (VAŠE ULOŽENÉ NÁVRHY)</a:t>
            </a:r>
          </a:p>
          <a:p>
            <a:pPr algn="just" marL="560177" indent="-186726" lvl="2">
              <a:lnSpc>
                <a:spcPts val="4901"/>
              </a:lnSpc>
              <a:buFont typeface="Arial"/>
              <a:buChar char="⚬"/>
            </a:pPr>
            <a:r>
              <a:rPr lang="en-US" b="true" sz="2449" spc="-122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CENTRUM ZNAČIEK (PRE FARBY, LOGÁ – PRÉMIOVÁ FUNKCIA)</a:t>
            </a:r>
          </a:p>
          <a:p>
            <a:pPr algn="just" marL="560177" indent="-186726" lvl="2">
              <a:lnSpc>
                <a:spcPts val="4901"/>
              </a:lnSpc>
              <a:buFont typeface="Arial"/>
              <a:buChar char="⚬"/>
            </a:pPr>
            <a:r>
              <a:rPr lang="en-US" b="true" sz="2449" spc="-122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PRIEČINKY (URADZUJTE SI VECI)</a:t>
            </a:r>
          </a:p>
          <a:p>
            <a:pPr algn="just" marL="560177" indent="-186726" lvl="2">
              <a:lnSpc>
                <a:spcPts val="4901"/>
              </a:lnSpc>
              <a:buFont typeface="Arial"/>
              <a:buChar char="⚬"/>
            </a:pPr>
            <a:r>
              <a:rPr lang="en-US" b="true" sz="2449" spc="-122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VYTVORTE SI DIZAJN (ZAČNITE OD ZÁKLADU ALEBO S POUŽITÍM ŠABLÓNY)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23611" y="9040602"/>
            <a:ext cx="995021" cy="1085886"/>
            <a:chOff x="0" y="0"/>
            <a:chExt cx="1326695" cy="144784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26642" cy="1447800"/>
            </a:xfrm>
            <a:custGeom>
              <a:avLst/>
              <a:gdLst/>
              <a:ahLst/>
              <a:cxnLst/>
              <a:rect r="r" b="b" t="t" l="l"/>
              <a:pathLst>
                <a:path h="1447800" w="1326642">
                  <a:moveTo>
                    <a:pt x="0" y="0"/>
                  </a:moveTo>
                  <a:lnTo>
                    <a:pt x="1326642" y="0"/>
                  </a:lnTo>
                  <a:lnTo>
                    <a:pt x="1326642" y="1447800"/>
                  </a:lnTo>
                  <a:lnTo>
                    <a:pt x="0" y="14478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4241" t="0" r="-4245" b="-3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1890131" y="9302193"/>
            <a:ext cx="1886814" cy="638956"/>
            <a:chOff x="0" y="0"/>
            <a:chExt cx="2515752" cy="85194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515743" cy="851916"/>
            </a:xfrm>
            <a:custGeom>
              <a:avLst/>
              <a:gdLst/>
              <a:ahLst/>
              <a:cxnLst/>
              <a:rect r="r" b="b" t="t" l="l"/>
              <a:pathLst>
                <a:path h="851916" w="2515743">
                  <a:moveTo>
                    <a:pt x="0" y="0"/>
                  </a:moveTo>
                  <a:lnTo>
                    <a:pt x="2515743" y="0"/>
                  </a:lnTo>
                  <a:lnTo>
                    <a:pt x="2515743" y="851916"/>
                  </a:lnTo>
                  <a:lnTo>
                    <a:pt x="0" y="8519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-7583" r="0" b="-7585"/>
              </a:stretch>
            </a:blipFill>
          </p:spPr>
        </p:sp>
      </p:grpSp>
      <p:grpSp>
        <p:nvGrpSpPr>
          <p:cNvPr name="Group 6" id="6"/>
          <p:cNvGrpSpPr/>
          <p:nvPr/>
        </p:nvGrpSpPr>
        <p:grpSpPr>
          <a:xfrm rot="0">
            <a:off x="4638377" y="9258300"/>
            <a:ext cx="1681730" cy="786140"/>
            <a:chOff x="0" y="0"/>
            <a:chExt cx="2242307" cy="104818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242312" cy="1048131"/>
            </a:xfrm>
            <a:custGeom>
              <a:avLst/>
              <a:gdLst/>
              <a:ahLst/>
              <a:cxnLst/>
              <a:rect r="r" b="b" t="t" l="l"/>
              <a:pathLst>
                <a:path h="1048131" w="2242312">
                  <a:moveTo>
                    <a:pt x="0" y="0"/>
                  </a:moveTo>
                  <a:lnTo>
                    <a:pt x="2242312" y="0"/>
                  </a:lnTo>
                  <a:lnTo>
                    <a:pt x="2242312" y="1048131"/>
                  </a:lnTo>
                  <a:lnTo>
                    <a:pt x="0" y="10481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-56964" r="0" b="-56969"/>
              </a:stretch>
            </a:blipFill>
          </p:spPr>
        </p:sp>
      </p:grpSp>
      <p:grpSp>
        <p:nvGrpSpPr>
          <p:cNvPr name="Group 8" id="8"/>
          <p:cNvGrpSpPr/>
          <p:nvPr/>
        </p:nvGrpSpPr>
        <p:grpSpPr>
          <a:xfrm rot="0">
            <a:off x="11748291" y="9281637"/>
            <a:ext cx="1669651" cy="659512"/>
            <a:chOff x="0" y="0"/>
            <a:chExt cx="2226201" cy="87934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226183" cy="879348"/>
            </a:xfrm>
            <a:custGeom>
              <a:avLst/>
              <a:gdLst/>
              <a:ahLst/>
              <a:cxnLst/>
              <a:rect r="r" b="b" t="t" l="l"/>
              <a:pathLst>
                <a:path h="879348" w="2226183">
                  <a:moveTo>
                    <a:pt x="0" y="0"/>
                  </a:moveTo>
                  <a:lnTo>
                    <a:pt x="2226183" y="0"/>
                  </a:lnTo>
                  <a:lnTo>
                    <a:pt x="2226183" y="879348"/>
                  </a:lnTo>
                  <a:lnTo>
                    <a:pt x="0" y="8793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-632" r="0" b="-633"/>
              </a:stretch>
            </a:blip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13989442" y="8762591"/>
            <a:ext cx="1268872" cy="1967585"/>
            <a:chOff x="0" y="0"/>
            <a:chExt cx="1691829" cy="262344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691767" cy="2623439"/>
            </a:xfrm>
            <a:custGeom>
              <a:avLst/>
              <a:gdLst/>
              <a:ahLst/>
              <a:cxnLst/>
              <a:rect r="r" b="b" t="t" l="l"/>
              <a:pathLst>
                <a:path h="2623439" w="1691767">
                  <a:moveTo>
                    <a:pt x="0" y="0"/>
                  </a:moveTo>
                  <a:lnTo>
                    <a:pt x="1691767" y="0"/>
                  </a:lnTo>
                  <a:lnTo>
                    <a:pt x="1691767" y="2623439"/>
                  </a:lnTo>
                  <a:lnTo>
                    <a:pt x="0" y="26234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53585" t="0" r="-53589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-10800000">
            <a:off x="-1906998" y="29919"/>
            <a:ext cx="7386240" cy="2876041"/>
            <a:chOff x="0" y="0"/>
            <a:chExt cx="9848320" cy="3834721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9848342" cy="3834765"/>
            </a:xfrm>
            <a:custGeom>
              <a:avLst/>
              <a:gdLst/>
              <a:ahLst/>
              <a:cxnLst/>
              <a:rect r="r" b="b" t="t" l="l"/>
              <a:pathLst>
                <a:path h="3834765" w="9848342">
                  <a:moveTo>
                    <a:pt x="0" y="0"/>
                  </a:moveTo>
                  <a:lnTo>
                    <a:pt x="9848342" y="0"/>
                  </a:lnTo>
                  <a:lnTo>
                    <a:pt x="9848342" y="3834765"/>
                  </a:lnTo>
                  <a:lnTo>
                    <a:pt x="0" y="38347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-267" t="0" r="-267" b="1"/>
              </a:stretch>
            </a:blipFill>
          </p:spPr>
        </p:sp>
      </p:grpSp>
      <p:sp>
        <p:nvSpPr>
          <p:cNvPr name="Freeform 14" id="14"/>
          <p:cNvSpPr/>
          <p:nvPr/>
        </p:nvSpPr>
        <p:spPr>
          <a:xfrm flipH="false" flipV="false" rot="0">
            <a:off x="96774" y="0"/>
            <a:ext cx="1501781" cy="1639615"/>
          </a:xfrm>
          <a:custGeom>
            <a:avLst/>
            <a:gdLst/>
            <a:ahLst/>
            <a:cxnLst/>
            <a:rect r="r" b="b" t="t" l="l"/>
            <a:pathLst>
              <a:path h="1639615" w="1501781">
                <a:moveTo>
                  <a:pt x="0" y="0"/>
                </a:moveTo>
                <a:lnTo>
                  <a:pt x="1501781" y="0"/>
                </a:lnTo>
                <a:lnTo>
                  <a:pt x="1501781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-144" r="0" b="-144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-5400000">
            <a:off x="13359863" y="4584812"/>
            <a:ext cx="7441144" cy="2881998"/>
            <a:chOff x="0" y="0"/>
            <a:chExt cx="9921525" cy="3842664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9921494" cy="3842639"/>
            </a:xfrm>
            <a:custGeom>
              <a:avLst/>
              <a:gdLst/>
              <a:ahLst/>
              <a:cxnLst/>
              <a:rect r="r" b="b" t="t" l="l"/>
              <a:pathLst>
                <a:path h="3842639" w="9921494">
                  <a:moveTo>
                    <a:pt x="0" y="0"/>
                  </a:moveTo>
                  <a:lnTo>
                    <a:pt x="9921494" y="0"/>
                  </a:lnTo>
                  <a:lnTo>
                    <a:pt x="9921494" y="3842639"/>
                  </a:lnTo>
                  <a:lnTo>
                    <a:pt x="0" y="38426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6320107" y="953158"/>
            <a:ext cx="5653177" cy="1396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600"/>
              </a:lnSpc>
            </a:pPr>
            <a:r>
              <a:rPr lang="en-US" b="true" sz="3600" spc="-178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ZAČÍNAME S CANVOU: PRÍRUČKA PRE ZAČIATOČNÍKOV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15810174" y="9258300"/>
            <a:ext cx="2311656" cy="696623"/>
            <a:chOff x="0" y="0"/>
            <a:chExt cx="3082208" cy="928831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3082163" cy="928878"/>
            </a:xfrm>
            <a:custGeom>
              <a:avLst/>
              <a:gdLst/>
              <a:ahLst/>
              <a:cxnLst/>
              <a:rect r="r" b="b" t="t" l="l"/>
              <a:pathLst>
                <a:path h="928878" w="3082163">
                  <a:moveTo>
                    <a:pt x="0" y="0"/>
                  </a:moveTo>
                  <a:lnTo>
                    <a:pt x="3082163" y="0"/>
                  </a:lnTo>
                  <a:lnTo>
                    <a:pt x="3082163" y="928878"/>
                  </a:lnTo>
                  <a:lnTo>
                    <a:pt x="0" y="9288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 l="-2651" t="0" r="-2652" b="5"/>
              </a:stretch>
            </a:blipFill>
          </p:spPr>
        </p:sp>
      </p:grpSp>
      <p:sp>
        <p:nvSpPr>
          <p:cNvPr name="TextBox 20" id="20"/>
          <p:cNvSpPr txBox="true"/>
          <p:nvPr/>
        </p:nvSpPr>
        <p:spPr>
          <a:xfrm rot="0">
            <a:off x="7034945" y="9398330"/>
            <a:ext cx="4218109" cy="3184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48"/>
              </a:lnSpc>
            </a:pPr>
            <a:r>
              <a:rPr lang="en-US" sz="963" spc="-47">
                <a:solidFill>
                  <a:srgbClr val="000000"/>
                </a:solidFill>
                <a:latin typeface="Tex Gyre Termes"/>
                <a:ea typeface="Tex Gyre Termes"/>
                <a:cs typeface="Tex Gyre Termes"/>
                <a:sym typeface="Tex Gyre Termes"/>
              </a:rPr>
              <a:t>ČÍSLO ZMLUVY: 2023-1-DE04-KA220-YOU-000123686 PROGRAM: ERASMUS+, KĽÚČOVÁ AKCIA 2, SPOLUPRÁCA A PARTNERSTVO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2114935" y="3169971"/>
            <a:ext cx="11648650" cy="46311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5311"/>
              </a:lnSpc>
            </a:pPr>
            <a:r>
              <a:rPr lang="en-US" b="true" sz="2655" spc="-132">
                <a:solidFill>
                  <a:srgbClr val="009DE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ZÁKLADNÉ NÁSTROJE, KTORÉ POTREBUJETE POZNAŤ</a:t>
            </a:r>
          </a:p>
          <a:p>
            <a:pPr algn="just" marL="607130" indent="-202377" lvl="2">
              <a:lnSpc>
                <a:spcPts val="5311"/>
              </a:lnSpc>
              <a:buFont typeface="Arial"/>
              <a:buChar char="⚬"/>
            </a:pPr>
            <a:r>
              <a:rPr lang="en-US" b="true" sz="2655" spc="-132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TEXTOVÝ NÁSTROJ: PRIDANIE A ÚPRAVA TEXTU</a:t>
            </a:r>
          </a:p>
          <a:p>
            <a:pPr algn="just" marL="607130" indent="-202377" lvl="2">
              <a:lnSpc>
                <a:spcPts val="5311"/>
              </a:lnSpc>
              <a:buFont typeface="Arial"/>
              <a:buChar char="⚬"/>
            </a:pPr>
            <a:r>
              <a:rPr lang="en-US" b="true" sz="2655" spc="-132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PRVKY: TVARY, IKONY, ČIARY, GRAMY ATĎ.</a:t>
            </a:r>
          </a:p>
          <a:p>
            <a:pPr algn="just" marL="607130" indent="-202377" lvl="2">
              <a:lnSpc>
                <a:spcPts val="5311"/>
              </a:lnSpc>
              <a:buFont typeface="Arial"/>
              <a:buChar char="⚬"/>
            </a:pPr>
            <a:r>
              <a:rPr lang="en-US" b="true" sz="2655" spc="-132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NAHRÁVANIE: PRIDAJTE VLASTNÉ OBRÁZKY ALEBO VIDEÁ</a:t>
            </a:r>
          </a:p>
          <a:p>
            <a:pPr algn="just" marL="607130" indent="-202377" lvl="2">
              <a:lnSpc>
                <a:spcPts val="5311"/>
              </a:lnSpc>
              <a:buFont typeface="Arial"/>
              <a:buChar char="⚬"/>
            </a:pPr>
            <a:r>
              <a:rPr lang="en-US" b="true" sz="2655" spc="-132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FOTOGRAFIE/VIDEÁ: BEZPLATNÁ MEDIA KNIŽNICA</a:t>
            </a:r>
          </a:p>
          <a:p>
            <a:pPr algn="just" marL="607130" indent="-202377" lvl="2">
              <a:lnSpc>
                <a:spcPts val="5311"/>
              </a:lnSpc>
              <a:buFont typeface="Arial"/>
              <a:buChar char="⚬"/>
            </a:pPr>
            <a:r>
              <a:rPr lang="en-US" b="true" sz="2655" spc="-132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POZADIA: FARBY, PRECHODY, OBRÁZKY</a:t>
            </a:r>
          </a:p>
          <a:p>
            <a:pPr algn="just" marL="607130" indent="-202377" lvl="2">
              <a:lnSpc>
                <a:spcPts val="5311"/>
              </a:lnSpc>
              <a:buFont typeface="Arial"/>
              <a:buChar char="⚬"/>
            </a:pPr>
            <a:r>
              <a:rPr lang="en-US" b="true" sz="2655" spc="-132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ŠABLÓNY: ZAČNITE S PREDPRIPRAVENÝM ROZLOŽENÍM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23611" y="9040602"/>
            <a:ext cx="995021" cy="1085886"/>
            <a:chOff x="0" y="0"/>
            <a:chExt cx="1326695" cy="144784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26642" cy="1447800"/>
            </a:xfrm>
            <a:custGeom>
              <a:avLst/>
              <a:gdLst/>
              <a:ahLst/>
              <a:cxnLst/>
              <a:rect r="r" b="b" t="t" l="l"/>
              <a:pathLst>
                <a:path h="1447800" w="1326642">
                  <a:moveTo>
                    <a:pt x="0" y="0"/>
                  </a:moveTo>
                  <a:lnTo>
                    <a:pt x="1326642" y="0"/>
                  </a:lnTo>
                  <a:lnTo>
                    <a:pt x="1326642" y="1447800"/>
                  </a:lnTo>
                  <a:lnTo>
                    <a:pt x="0" y="14478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4241" t="0" r="-4245" b="-3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1890131" y="9302193"/>
            <a:ext cx="1886814" cy="638956"/>
            <a:chOff x="0" y="0"/>
            <a:chExt cx="2515752" cy="85194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515743" cy="851916"/>
            </a:xfrm>
            <a:custGeom>
              <a:avLst/>
              <a:gdLst/>
              <a:ahLst/>
              <a:cxnLst/>
              <a:rect r="r" b="b" t="t" l="l"/>
              <a:pathLst>
                <a:path h="851916" w="2515743">
                  <a:moveTo>
                    <a:pt x="0" y="0"/>
                  </a:moveTo>
                  <a:lnTo>
                    <a:pt x="2515743" y="0"/>
                  </a:lnTo>
                  <a:lnTo>
                    <a:pt x="2515743" y="851916"/>
                  </a:lnTo>
                  <a:lnTo>
                    <a:pt x="0" y="8519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-7583" r="0" b="-7585"/>
              </a:stretch>
            </a:blipFill>
          </p:spPr>
        </p:sp>
      </p:grpSp>
      <p:grpSp>
        <p:nvGrpSpPr>
          <p:cNvPr name="Group 6" id="6"/>
          <p:cNvGrpSpPr/>
          <p:nvPr/>
        </p:nvGrpSpPr>
        <p:grpSpPr>
          <a:xfrm rot="0">
            <a:off x="4638377" y="9258300"/>
            <a:ext cx="1681730" cy="786140"/>
            <a:chOff x="0" y="0"/>
            <a:chExt cx="2242307" cy="104818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242312" cy="1048131"/>
            </a:xfrm>
            <a:custGeom>
              <a:avLst/>
              <a:gdLst/>
              <a:ahLst/>
              <a:cxnLst/>
              <a:rect r="r" b="b" t="t" l="l"/>
              <a:pathLst>
                <a:path h="1048131" w="2242312">
                  <a:moveTo>
                    <a:pt x="0" y="0"/>
                  </a:moveTo>
                  <a:lnTo>
                    <a:pt x="2242312" y="0"/>
                  </a:lnTo>
                  <a:lnTo>
                    <a:pt x="2242312" y="1048131"/>
                  </a:lnTo>
                  <a:lnTo>
                    <a:pt x="0" y="10481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-56964" r="0" b="-56969"/>
              </a:stretch>
            </a:blipFill>
          </p:spPr>
        </p:sp>
      </p:grpSp>
      <p:grpSp>
        <p:nvGrpSpPr>
          <p:cNvPr name="Group 8" id="8"/>
          <p:cNvGrpSpPr/>
          <p:nvPr/>
        </p:nvGrpSpPr>
        <p:grpSpPr>
          <a:xfrm rot="0">
            <a:off x="11748291" y="9281637"/>
            <a:ext cx="1669651" cy="659512"/>
            <a:chOff x="0" y="0"/>
            <a:chExt cx="2226201" cy="87934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226183" cy="879348"/>
            </a:xfrm>
            <a:custGeom>
              <a:avLst/>
              <a:gdLst/>
              <a:ahLst/>
              <a:cxnLst/>
              <a:rect r="r" b="b" t="t" l="l"/>
              <a:pathLst>
                <a:path h="879348" w="2226183">
                  <a:moveTo>
                    <a:pt x="0" y="0"/>
                  </a:moveTo>
                  <a:lnTo>
                    <a:pt x="2226183" y="0"/>
                  </a:lnTo>
                  <a:lnTo>
                    <a:pt x="2226183" y="879348"/>
                  </a:lnTo>
                  <a:lnTo>
                    <a:pt x="0" y="8793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-632" r="0" b="-633"/>
              </a:stretch>
            </a:blip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13989442" y="8762591"/>
            <a:ext cx="1268872" cy="1967585"/>
            <a:chOff x="0" y="0"/>
            <a:chExt cx="1691829" cy="262344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691767" cy="2623439"/>
            </a:xfrm>
            <a:custGeom>
              <a:avLst/>
              <a:gdLst/>
              <a:ahLst/>
              <a:cxnLst/>
              <a:rect r="r" b="b" t="t" l="l"/>
              <a:pathLst>
                <a:path h="2623439" w="1691767">
                  <a:moveTo>
                    <a:pt x="0" y="0"/>
                  </a:moveTo>
                  <a:lnTo>
                    <a:pt x="1691767" y="0"/>
                  </a:lnTo>
                  <a:lnTo>
                    <a:pt x="1691767" y="2623439"/>
                  </a:lnTo>
                  <a:lnTo>
                    <a:pt x="0" y="26234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53585" t="0" r="-53589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-10800000">
            <a:off x="-1906998" y="29919"/>
            <a:ext cx="7386240" cy="2876041"/>
            <a:chOff x="0" y="0"/>
            <a:chExt cx="9848320" cy="3834721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9848342" cy="3834765"/>
            </a:xfrm>
            <a:custGeom>
              <a:avLst/>
              <a:gdLst/>
              <a:ahLst/>
              <a:cxnLst/>
              <a:rect r="r" b="b" t="t" l="l"/>
              <a:pathLst>
                <a:path h="3834765" w="9848342">
                  <a:moveTo>
                    <a:pt x="0" y="0"/>
                  </a:moveTo>
                  <a:lnTo>
                    <a:pt x="9848342" y="0"/>
                  </a:lnTo>
                  <a:lnTo>
                    <a:pt x="9848342" y="3834765"/>
                  </a:lnTo>
                  <a:lnTo>
                    <a:pt x="0" y="38347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-267" t="0" r="-267" b="1"/>
              </a:stretch>
            </a:blipFill>
          </p:spPr>
        </p:sp>
      </p:grpSp>
      <p:sp>
        <p:nvSpPr>
          <p:cNvPr name="Freeform 14" id="14"/>
          <p:cNvSpPr/>
          <p:nvPr/>
        </p:nvSpPr>
        <p:spPr>
          <a:xfrm flipH="false" flipV="false" rot="0">
            <a:off x="96774" y="0"/>
            <a:ext cx="1501781" cy="1639615"/>
          </a:xfrm>
          <a:custGeom>
            <a:avLst/>
            <a:gdLst/>
            <a:ahLst/>
            <a:cxnLst/>
            <a:rect r="r" b="b" t="t" l="l"/>
            <a:pathLst>
              <a:path h="1639615" w="1501781">
                <a:moveTo>
                  <a:pt x="0" y="0"/>
                </a:moveTo>
                <a:lnTo>
                  <a:pt x="1501781" y="0"/>
                </a:lnTo>
                <a:lnTo>
                  <a:pt x="1501781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-144" r="0" b="-144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-5400000">
            <a:off x="13359863" y="4584812"/>
            <a:ext cx="7441144" cy="2881998"/>
            <a:chOff x="0" y="0"/>
            <a:chExt cx="9921525" cy="3842664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9921494" cy="3842639"/>
            </a:xfrm>
            <a:custGeom>
              <a:avLst/>
              <a:gdLst/>
              <a:ahLst/>
              <a:cxnLst/>
              <a:rect r="r" b="b" t="t" l="l"/>
              <a:pathLst>
                <a:path h="3842639" w="9921494">
                  <a:moveTo>
                    <a:pt x="0" y="0"/>
                  </a:moveTo>
                  <a:lnTo>
                    <a:pt x="9921494" y="0"/>
                  </a:lnTo>
                  <a:lnTo>
                    <a:pt x="9921494" y="3842639"/>
                  </a:lnTo>
                  <a:lnTo>
                    <a:pt x="0" y="38426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6095114" y="974770"/>
            <a:ext cx="5653177" cy="1396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600"/>
              </a:lnSpc>
            </a:pPr>
            <a:r>
              <a:rPr lang="en-US" b="true" sz="3600" spc="-178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ZAČÍNAME S CANVOU: PRÍRUČKA PRE ZAČIATOČNÍKOV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15810174" y="9258300"/>
            <a:ext cx="2311656" cy="696623"/>
            <a:chOff x="0" y="0"/>
            <a:chExt cx="3082208" cy="928831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3082163" cy="928878"/>
            </a:xfrm>
            <a:custGeom>
              <a:avLst/>
              <a:gdLst/>
              <a:ahLst/>
              <a:cxnLst/>
              <a:rect r="r" b="b" t="t" l="l"/>
              <a:pathLst>
                <a:path h="928878" w="3082163">
                  <a:moveTo>
                    <a:pt x="0" y="0"/>
                  </a:moveTo>
                  <a:lnTo>
                    <a:pt x="3082163" y="0"/>
                  </a:lnTo>
                  <a:lnTo>
                    <a:pt x="3082163" y="928878"/>
                  </a:lnTo>
                  <a:lnTo>
                    <a:pt x="0" y="9288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 l="-2651" t="0" r="-2652" b="5"/>
              </a:stretch>
            </a:blipFill>
          </p:spPr>
        </p:sp>
      </p:grpSp>
      <p:sp>
        <p:nvSpPr>
          <p:cNvPr name="TextBox 20" id="20"/>
          <p:cNvSpPr txBox="true"/>
          <p:nvPr/>
        </p:nvSpPr>
        <p:spPr>
          <a:xfrm rot="0">
            <a:off x="7034945" y="9398330"/>
            <a:ext cx="4218109" cy="3184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48"/>
              </a:lnSpc>
            </a:pPr>
            <a:r>
              <a:rPr lang="en-US" sz="963" spc="-47">
                <a:solidFill>
                  <a:srgbClr val="000000"/>
                </a:solidFill>
                <a:latin typeface="Tex Gyre Termes"/>
                <a:ea typeface="Tex Gyre Termes"/>
                <a:cs typeface="Tex Gyre Termes"/>
                <a:sym typeface="Tex Gyre Termes"/>
              </a:rPr>
              <a:t>ČÍSLO ZMLUVY: 2023-1-DE04-KA220-YOU-000123686 PROGRAM: ERASMUS+, KĽÚČOVÁ AKCIA 2, SPOLUPRÁCA A PARTNERSTVO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2661151" y="3433286"/>
            <a:ext cx="10216840" cy="37572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5036"/>
              </a:lnSpc>
            </a:pPr>
            <a:r>
              <a:rPr lang="en-US" b="true" sz="2517" spc="-125">
                <a:solidFill>
                  <a:srgbClr val="009DE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VYTVORME JEDNODUCHÝ DIZAJN</a:t>
            </a:r>
          </a:p>
          <a:p>
            <a:pPr algn="just" marL="575703" indent="-191901" lvl="2">
              <a:lnSpc>
                <a:spcPts val="5036"/>
              </a:lnSpc>
              <a:buFont typeface="Arial"/>
              <a:buChar char="⚬"/>
            </a:pPr>
            <a:r>
              <a:rPr lang="en-US" b="true" sz="2517" spc="-125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VYBERTE SI ŠABLÓNU PRE PRÍSPEVOK NA SOCIÁLNYCH SIEŤACH</a:t>
            </a:r>
          </a:p>
          <a:p>
            <a:pPr algn="just" marL="575703" indent="-191901" lvl="2">
              <a:lnSpc>
                <a:spcPts val="5036"/>
              </a:lnSpc>
              <a:buFont typeface="Arial"/>
              <a:buChar char="⚬"/>
            </a:pPr>
            <a:r>
              <a:rPr lang="en-US" b="true" sz="2517" spc="-125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ZMENIŤ TEXT</a:t>
            </a:r>
          </a:p>
          <a:p>
            <a:pPr algn="just" marL="575703" indent="-191901" lvl="2">
              <a:lnSpc>
                <a:spcPts val="5036"/>
              </a:lnSpc>
              <a:buFont typeface="Arial"/>
              <a:buChar char="⚬"/>
            </a:pPr>
            <a:r>
              <a:rPr lang="en-US" b="true" sz="2517" spc="-125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PRIDAŤ FOTOGRAFIU</a:t>
            </a:r>
          </a:p>
          <a:p>
            <a:pPr algn="just" marL="575703" indent="-191901" lvl="2">
              <a:lnSpc>
                <a:spcPts val="5036"/>
              </a:lnSpc>
              <a:buFont typeface="Arial"/>
              <a:buChar char="⚬"/>
            </a:pPr>
            <a:r>
              <a:rPr lang="en-US" b="true" sz="2517" spc="-125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ÚPRAVA FARIEK A PÍSMA</a:t>
            </a:r>
          </a:p>
          <a:p>
            <a:pPr algn="just" marL="575703" indent="-191901" lvl="2">
              <a:lnSpc>
                <a:spcPts val="5036"/>
              </a:lnSpc>
              <a:buFont typeface="Arial"/>
              <a:buChar char="⚬"/>
            </a:pPr>
            <a:r>
              <a:rPr lang="en-US" b="true" sz="2517" spc="-125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STIAHNUŤ ALEBO ZDIEĽAŤ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23611" y="9040602"/>
            <a:ext cx="995021" cy="1085886"/>
            <a:chOff x="0" y="0"/>
            <a:chExt cx="1326695" cy="144784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26642" cy="1447800"/>
            </a:xfrm>
            <a:custGeom>
              <a:avLst/>
              <a:gdLst/>
              <a:ahLst/>
              <a:cxnLst/>
              <a:rect r="r" b="b" t="t" l="l"/>
              <a:pathLst>
                <a:path h="1447800" w="1326642">
                  <a:moveTo>
                    <a:pt x="0" y="0"/>
                  </a:moveTo>
                  <a:lnTo>
                    <a:pt x="1326642" y="0"/>
                  </a:lnTo>
                  <a:lnTo>
                    <a:pt x="1326642" y="1447800"/>
                  </a:lnTo>
                  <a:lnTo>
                    <a:pt x="0" y="14478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4241" t="0" r="-4245" b="-3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1890131" y="9302193"/>
            <a:ext cx="1886814" cy="638956"/>
            <a:chOff x="0" y="0"/>
            <a:chExt cx="2515752" cy="85194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515743" cy="851916"/>
            </a:xfrm>
            <a:custGeom>
              <a:avLst/>
              <a:gdLst/>
              <a:ahLst/>
              <a:cxnLst/>
              <a:rect r="r" b="b" t="t" l="l"/>
              <a:pathLst>
                <a:path h="851916" w="2515743">
                  <a:moveTo>
                    <a:pt x="0" y="0"/>
                  </a:moveTo>
                  <a:lnTo>
                    <a:pt x="2515743" y="0"/>
                  </a:lnTo>
                  <a:lnTo>
                    <a:pt x="2515743" y="851916"/>
                  </a:lnTo>
                  <a:lnTo>
                    <a:pt x="0" y="8519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-7583" r="0" b="-7585"/>
              </a:stretch>
            </a:blipFill>
          </p:spPr>
        </p:sp>
      </p:grpSp>
      <p:grpSp>
        <p:nvGrpSpPr>
          <p:cNvPr name="Group 6" id="6"/>
          <p:cNvGrpSpPr/>
          <p:nvPr/>
        </p:nvGrpSpPr>
        <p:grpSpPr>
          <a:xfrm rot="0">
            <a:off x="4638377" y="9258300"/>
            <a:ext cx="1681730" cy="786140"/>
            <a:chOff x="0" y="0"/>
            <a:chExt cx="2242307" cy="104818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242312" cy="1048131"/>
            </a:xfrm>
            <a:custGeom>
              <a:avLst/>
              <a:gdLst/>
              <a:ahLst/>
              <a:cxnLst/>
              <a:rect r="r" b="b" t="t" l="l"/>
              <a:pathLst>
                <a:path h="1048131" w="2242312">
                  <a:moveTo>
                    <a:pt x="0" y="0"/>
                  </a:moveTo>
                  <a:lnTo>
                    <a:pt x="2242312" y="0"/>
                  </a:lnTo>
                  <a:lnTo>
                    <a:pt x="2242312" y="1048131"/>
                  </a:lnTo>
                  <a:lnTo>
                    <a:pt x="0" y="10481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-56964" r="0" b="-56969"/>
              </a:stretch>
            </a:blipFill>
          </p:spPr>
        </p:sp>
      </p:grpSp>
      <p:grpSp>
        <p:nvGrpSpPr>
          <p:cNvPr name="Group 8" id="8"/>
          <p:cNvGrpSpPr/>
          <p:nvPr/>
        </p:nvGrpSpPr>
        <p:grpSpPr>
          <a:xfrm rot="0">
            <a:off x="11748291" y="9281637"/>
            <a:ext cx="1669651" cy="659512"/>
            <a:chOff x="0" y="0"/>
            <a:chExt cx="2226201" cy="87934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226183" cy="879348"/>
            </a:xfrm>
            <a:custGeom>
              <a:avLst/>
              <a:gdLst/>
              <a:ahLst/>
              <a:cxnLst/>
              <a:rect r="r" b="b" t="t" l="l"/>
              <a:pathLst>
                <a:path h="879348" w="2226183">
                  <a:moveTo>
                    <a:pt x="0" y="0"/>
                  </a:moveTo>
                  <a:lnTo>
                    <a:pt x="2226183" y="0"/>
                  </a:lnTo>
                  <a:lnTo>
                    <a:pt x="2226183" y="879348"/>
                  </a:lnTo>
                  <a:lnTo>
                    <a:pt x="0" y="8793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-632" r="0" b="-633"/>
              </a:stretch>
            </a:blip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13989442" y="8762591"/>
            <a:ext cx="1268872" cy="1967585"/>
            <a:chOff x="0" y="0"/>
            <a:chExt cx="1691829" cy="262344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691767" cy="2623439"/>
            </a:xfrm>
            <a:custGeom>
              <a:avLst/>
              <a:gdLst/>
              <a:ahLst/>
              <a:cxnLst/>
              <a:rect r="r" b="b" t="t" l="l"/>
              <a:pathLst>
                <a:path h="2623439" w="1691767">
                  <a:moveTo>
                    <a:pt x="0" y="0"/>
                  </a:moveTo>
                  <a:lnTo>
                    <a:pt x="1691767" y="0"/>
                  </a:lnTo>
                  <a:lnTo>
                    <a:pt x="1691767" y="2623439"/>
                  </a:lnTo>
                  <a:lnTo>
                    <a:pt x="0" y="26234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53585" t="0" r="-53589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-10800000">
            <a:off x="-1906998" y="29919"/>
            <a:ext cx="7386240" cy="2876041"/>
            <a:chOff x="0" y="0"/>
            <a:chExt cx="9848320" cy="3834721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9848342" cy="3834765"/>
            </a:xfrm>
            <a:custGeom>
              <a:avLst/>
              <a:gdLst/>
              <a:ahLst/>
              <a:cxnLst/>
              <a:rect r="r" b="b" t="t" l="l"/>
              <a:pathLst>
                <a:path h="3834765" w="9848342">
                  <a:moveTo>
                    <a:pt x="0" y="0"/>
                  </a:moveTo>
                  <a:lnTo>
                    <a:pt x="9848342" y="0"/>
                  </a:lnTo>
                  <a:lnTo>
                    <a:pt x="9848342" y="3834765"/>
                  </a:lnTo>
                  <a:lnTo>
                    <a:pt x="0" y="38347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-267" t="0" r="-267" b="1"/>
              </a:stretch>
            </a:blipFill>
          </p:spPr>
        </p:sp>
      </p:grpSp>
      <p:sp>
        <p:nvSpPr>
          <p:cNvPr name="Freeform 14" id="14"/>
          <p:cNvSpPr/>
          <p:nvPr/>
        </p:nvSpPr>
        <p:spPr>
          <a:xfrm flipH="false" flipV="false" rot="0">
            <a:off x="96774" y="0"/>
            <a:ext cx="1501781" cy="1639615"/>
          </a:xfrm>
          <a:custGeom>
            <a:avLst/>
            <a:gdLst/>
            <a:ahLst/>
            <a:cxnLst/>
            <a:rect r="r" b="b" t="t" l="l"/>
            <a:pathLst>
              <a:path h="1639615" w="1501781">
                <a:moveTo>
                  <a:pt x="0" y="0"/>
                </a:moveTo>
                <a:lnTo>
                  <a:pt x="1501781" y="0"/>
                </a:lnTo>
                <a:lnTo>
                  <a:pt x="1501781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-144" r="0" b="-144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-5400000">
            <a:off x="13359863" y="4584812"/>
            <a:ext cx="7441144" cy="2881998"/>
            <a:chOff x="0" y="0"/>
            <a:chExt cx="9921525" cy="3842664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9921494" cy="3842639"/>
            </a:xfrm>
            <a:custGeom>
              <a:avLst/>
              <a:gdLst/>
              <a:ahLst/>
              <a:cxnLst/>
              <a:rect r="r" b="b" t="t" l="l"/>
              <a:pathLst>
                <a:path h="3842639" w="9921494">
                  <a:moveTo>
                    <a:pt x="0" y="0"/>
                  </a:moveTo>
                  <a:lnTo>
                    <a:pt x="9921494" y="0"/>
                  </a:lnTo>
                  <a:lnTo>
                    <a:pt x="9921494" y="3842639"/>
                  </a:lnTo>
                  <a:lnTo>
                    <a:pt x="0" y="38426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</p:grpSp>
      <p:grpSp>
        <p:nvGrpSpPr>
          <p:cNvPr name="Group 17" id="17"/>
          <p:cNvGrpSpPr/>
          <p:nvPr/>
        </p:nvGrpSpPr>
        <p:grpSpPr>
          <a:xfrm rot="0">
            <a:off x="15810174" y="9258300"/>
            <a:ext cx="2311656" cy="696623"/>
            <a:chOff x="0" y="0"/>
            <a:chExt cx="3082208" cy="928831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3082163" cy="928878"/>
            </a:xfrm>
            <a:custGeom>
              <a:avLst/>
              <a:gdLst/>
              <a:ahLst/>
              <a:cxnLst/>
              <a:rect r="r" b="b" t="t" l="l"/>
              <a:pathLst>
                <a:path h="928878" w="3082163">
                  <a:moveTo>
                    <a:pt x="0" y="0"/>
                  </a:moveTo>
                  <a:lnTo>
                    <a:pt x="3082163" y="0"/>
                  </a:lnTo>
                  <a:lnTo>
                    <a:pt x="3082163" y="928878"/>
                  </a:lnTo>
                  <a:lnTo>
                    <a:pt x="0" y="9288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 l="-2651" t="0" r="-2652" b="5"/>
              </a:stretch>
            </a:blipFill>
          </p:spPr>
        </p:sp>
      </p:grpSp>
      <p:grpSp>
        <p:nvGrpSpPr>
          <p:cNvPr name="Group 19" id="19"/>
          <p:cNvGrpSpPr/>
          <p:nvPr/>
        </p:nvGrpSpPr>
        <p:grpSpPr>
          <a:xfrm rot="0">
            <a:off x="1423030" y="4307965"/>
            <a:ext cx="13200848" cy="3976755"/>
            <a:chOff x="0" y="0"/>
            <a:chExt cx="17601131" cy="5302340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7601185" cy="5302377"/>
            </a:xfrm>
            <a:custGeom>
              <a:avLst/>
              <a:gdLst/>
              <a:ahLst/>
              <a:cxnLst/>
              <a:rect r="r" b="b" t="t" l="l"/>
              <a:pathLst>
                <a:path h="5302377" w="17601185">
                  <a:moveTo>
                    <a:pt x="0" y="0"/>
                  </a:moveTo>
                  <a:lnTo>
                    <a:pt x="17601185" y="0"/>
                  </a:lnTo>
                  <a:lnTo>
                    <a:pt x="17601185" y="5302377"/>
                  </a:lnTo>
                  <a:lnTo>
                    <a:pt x="0" y="530237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 l="0" t="0" r="0" b="0"/>
              </a:stretch>
            </a:blipFill>
          </p:spPr>
        </p:sp>
      </p:grpSp>
      <p:sp>
        <p:nvSpPr>
          <p:cNvPr name="TextBox 21" id="21"/>
          <p:cNvSpPr txBox="true"/>
          <p:nvPr/>
        </p:nvSpPr>
        <p:spPr>
          <a:xfrm rot="0">
            <a:off x="6320107" y="953158"/>
            <a:ext cx="5653177" cy="1396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600"/>
              </a:lnSpc>
            </a:pPr>
            <a:r>
              <a:rPr lang="en-US" b="true" sz="3600" spc="-178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ZAČÍNAME S CANVOU: PRÍRUČKA PRE ZAČIATOČNÍKOV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7034945" y="9398330"/>
            <a:ext cx="4218109" cy="3184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48"/>
              </a:lnSpc>
            </a:pPr>
            <a:r>
              <a:rPr lang="en-US" sz="963" spc="-47">
                <a:solidFill>
                  <a:srgbClr val="000000"/>
                </a:solidFill>
                <a:latin typeface="Tex Gyre Termes"/>
                <a:ea typeface="Tex Gyre Termes"/>
                <a:cs typeface="Tex Gyre Termes"/>
                <a:sym typeface="Tex Gyre Termes"/>
              </a:rPr>
              <a:t>ČÍSLO ZMLUVY: 2023-1-DE04-KA220-YOU-000123686 PROGRAM: ERASMUS+, KĽÚČOVÁ AKCIA 2, SPOLUPRÁCA A PARTNERSTVO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598554" y="3526981"/>
            <a:ext cx="14040882" cy="4634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4001"/>
              </a:lnSpc>
            </a:pPr>
            <a:r>
              <a:rPr lang="en-US" b="true" sz="2000" spc="-100">
                <a:solidFill>
                  <a:srgbClr val="009DE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ZADARMO VS PRO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23611" y="9040602"/>
            <a:ext cx="995021" cy="1085886"/>
            <a:chOff x="0" y="0"/>
            <a:chExt cx="1326695" cy="144784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26642" cy="1447800"/>
            </a:xfrm>
            <a:custGeom>
              <a:avLst/>
              <a:gdLst/>
              <a:ahLst/>
              <a:cxnLst/>
              <a:rect r="r" b="b" t="t" l="l"/>
              <a:pathLst>
                <a:path h="1447800" w="1326642">
                  <a:moveTo>
                    <a:pt x="0" y="0"/>
                  </a:moveTo>
                  <a:lnTo>
                    <a:pt x="1326642" y="0"/>
                  </a:lnTo>
                  <a:lnTo>
                    <a:pt x="1326642" y="1447800"/>
                  </a:lnTo>
                  <a:lnTo>
                    <a:pt x="0" y="14478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4241" t="0" r="-4245" b="-3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1890131" y="9302193"/>
            <a:ext cx="1886814" cy="638956"/>
            <a:chOff x="0" y="0"/>
            <a:chExt cx="2515752" cy="85194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515743" cy="851916"/>
            </a:xfrm>
            <a:custGeom>
              <a:avLst/>
              <a:gdLst/>
              <a:ahLst/>
              <a:cxnLst/>
              <a:rect r="r" b="b" t="t" l="l"/>
              <a:pathLst>
                <a:path h="851916" w="2515743">
                  <a:moveTo>
                    <a:pt x="0" y="0"/>
                  </a:moveTo>
                  <a:lnTo>
                    <a:pt x="2515743" y="0"/>
                  </a:lnTo>
                  <a:lnTo>
                    <a:pt x="2515743" y="851916"/>
                  </a:lnTo>
                  <a:lnTo>
                    <a:pt x="0" y="8519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-7583" r="0" b="-7585"/>
              </a:stretch>
            </a:blipFill>
          </p:spPr>
        </p:sp>
      </p:grpSp>
      <p:grpSp>
        <p:nvGrpSpPr>
          <p:cNvPr name="Group 6" id="6"/>
          <p:cNvGrpSpPr/>
          <p:nvPr/>
        </p:nvGrpSpPr>
        <p:grpSpPr>
          <a:xfrm rot="0">
            <a:off x="4638377" y="9258300"/>
            <a:ext cx="1681730" cy="786140"/>
            <a:chOff x="0" y="0"/>
            <a:chExt cx="2242307" cy="104818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242312" cy="1048131"/>
            </a:xfrm>
            <a:custGeom>
              <a:avLst/>
              <a:gdLst/>
              <a:ahLst/>
              <a:cxnLst/>
              <a:rect r="r" b="b" t="t" l="l"/>
              <a:pathLst>
                <a:path h="1048131" w="2242312">
                  <a:moveTo>
                    <a:pt x="0" y="0"/>
                  </a:moveTo>
                  <a:lnTo>
                    <a:pt x="2242312" y="0"/>
                  </a:lnTo>
                  <a:lnTo>
                    <a:pt x="2242312" y="1048131"/>
                  </a:lnTo>
                  <a:lnTo>
                    <a:pt x="0" y="10481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-56964" r="0" b="-56969"/>
              </a:stretch>
            </a:blipFill>
          </p:spPr>
        </p:sp>
      </p:grpSp>
      <p:grpSp>
        <p:nvGrpSpPr>
          <p:cNvPr name="Group 8" id="8"/>
          <p:cNvGrpSpPr/>
          <p:nvPr/>
        </p:nvGrpSpPr>
        <p:grpSpPr>
          <a:xfrm rot="0">
            <a:off x="11748291" y="9281637"/>
            <a:ext cx="1669651" cy="659512"/>
            <a:chOff x="0" y="0"/>
            <a:chExt cx="2226201" cy="87934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226183" cy="879348"/>
            </a:xfrm>
            <a:custGeom>
              <a:avLst/>
              <a:gdLst/>
              <a:ahLst/>
              <a:cxnLst/>
              <a:rect r="r" b="b" t="t" l="l"/>
              <a:pathLst>
                <a:path h="879348" w="2226183">
                  <a:moveTo>
                    <a:pt x="0" y="0"/>
                  </a:moveTo>
                  <a:lnTo>
                    <a:pt x="2226183" y="0"/>
                  </a:lnTo>
                  <a:lnTo>
                    <a:pt x="2226183" y="879348"/>
                  </a:lnTo>
                  <a:lnTo>
                    <a:pt x="0" y="8793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-632" r="0" b="-633"/>
              </a:stretch>
            </a:blip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13989442" y="8762591"/>
            <a:ext cx="1268872" cy="1967585"/>
            <a:chOff x="0" y="0"/>
            <a:chExt cx="1691829" cy="262344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691767" cy="2623439"/>
            </a:xfrm>
            <a:custGeom>
              <a:avLst/>
              <a:gdLst/>
              <a:ahLst/>
              <a:cxnLst/>
              <a:rect r="r" b="b" t="t" l="l"/>
              <a:pathLst>
                <a:path h="2623439" w="1691767">
                  <a:moveTo>
                    <a:pt x="0" y="0"/>
                  </a:moveTo>
                  <a:lnTo>
                    <a:pt x="1691767" y="0"/>
                  </a:lnTo>
                  <a:lnTo>
                    <a:pt x="1691767" y="2623439"/>
                  </a:lnTo>
                  <a:lnTo>
                    <a:pt x="0" y="26234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53585" t="0" r="-53589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-10800000">
            <a:off x="-1906998" y="29919"/>
            <a:ext cx="7386240" cy="2876041"/>
            <a:chOff x="0" y="0"/>
            <a:chExt cx="9848320" cy="3834721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9848342" cy="3834765"/>
            </a:xfrm>
            <a:custGeom>
              <a:avLst/>
              <a:gdLst/>
              <a:ahLst/>
              <a:cxnLst/>
              <a:rect r="r" b="b" t="t" l="l"/>
              <a:pathLst>
                <a:path h="3834765" w="9848342">
                  <a:moveTo>
                    <a:pt x="0" y="0"/>
                  </a:moveTo>
                  <a:lnTo>
                    <a:pt x="9848342" y="0"/>
                  </a:lnTo>
                  <a:lnTo>
                    <a:pt x="9848342" y="3834765"/>
                  </a:lnTo>
                  <a:lnTo>
                    <a:pt x="0" y="38347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-267" t="0" r="-267" b="1"/>
              </a:stretch>
            </a:blipFill>
          </p:spPr>
        </p:sp>
      </p:grpSp>
      <p:sp>
        <p:nvSpPr>
          <p:cNvPr name="Freeform 14" id="14"/>
          <p:cNvSpPr/>
          <p:nvPr/>
        </p:nvSpPr>
        <p:spPr>
          <a:xfrm flipH="false" flipV="false" rot="0">
            <a:off x="96774" y="0"/>
            <a:ext cx="1501781" cy="1639615"/>
          </a:xfrm>
          <a:custGeom>
            <a:avLst/>
            <a:gdLst/>
            <a:ahLst/>
            <a:cxnLst/>
            <a:rect r="r" b="b" t="t" l="l"/>
            <a:pathLst>
              <a:path h="1639615" w="1501781">
                <a:moveTo>
                  <a:pt x="0" y="0"/>
                </a:moveTo>
                <a:lnTo>
                  <a:pt x="1501781" y="0"/>
                </a:lnTo>
                <a:lnTo>
                  <a:pt x="1501781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-144" r="0" b="-144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-5400000">
            <a:off x="13359863" y="4584812"/>
            <a:ext cx="7441144" cy="2881998"/>
            <a:chOff x="0" y="0"/>
            <a:chExt cx="9921525" cy="3842664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9921494" cy="3842639"/>
            </a:xfrm>
            <a:custGeom>
              <a:avLst/>
              <a:gdLst/>
              <a:ahLst/>
              <a:cxnLst/>
              <a:rect r="r" b="b" t="t" l="l"/>
              <a:pathLst>
                <a:path h="3842639" w="9921494">
                  <a:moveTo>
                    <a:pt x="0" y="0"/>
                  </a:moveTo>
                  <a:lnTo>
                    <a:pt x="9921494" y="0"/>
                  </a:lnTo>
                  <a:lnTo>
                    <a:pt x="9921494" y="3842639"/>
                  </a:lnTo>
                  <a:lnTo>
                    <a:pt x="0" y="384263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6320107" y="953158"/>
            <a:ext cx="5653177" cy="13963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600"/>
              </a:lnSpc>
            </a:pPr>
            <a:r>
              <a:rPr lang="en-US" b="true" sz="3600" spc="-178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ZAČÍNAME S CANVOU: PRÍRUČKA PRE ZAČIATOČNÍKOV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15810174" y="9258300"/>
            <a:ext cx="2311656" cy="696623"/>
            <a:chOff x="0" y="0"/>
            <a:chExt cx="3082208" cy="928831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3082163" cy="928878"/>
            </a:xfrm>
            <a:custGeom>
              <a:avLst/>
              <a:gdLst/>
              <a:ahLst/>
              <a:cxnLst/>
              <a:rect r="r" b="b" t="t" l="l"/>
              <a:pathLst>
                <a:path h="928878" w="3082163">
                  <a:moveTo>
                    <a:pt x="0" y="0"/>
                  </a:moveTo>
                  <a:lnTo>
                    <a:pt x="3082163" y="0"/>
                  </a:lnTo>
                  <a:lnTo>
                    <a:pt x="3082163" y="928878"/>
                  </a:lnTo>
                  <a:lnTo>
                    <a:pt x="0" y="9288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 l="-2651" t="0" r="-2652" b="5"/>
              </a:stretch>
            </a:blipFill>
          </p:spPr>
        </p:sp>
      </p:grpSp>
      <p:sp>
        <p:nvSpPr>
          <p:cNvPr name="TextBox 20" id="20"/>
          <p:cNvSpPr txBox="true"/>
          <p:nvPr/>
        </p:nvSpPr>
        <p:spPr>
          <a:xfrm rot="0">
            <a:off x="7034945" y="9398330"/>
            <a:ext cx="4218109" cy="3184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48"/>
              </a:lnSpc>
            </a:pPr>
            <a:r>
              <a:rPr lang="en-US" sz="963" spc="-47">
                <a:solidFill>
                  <a:srgbClr val="000000"/>
                </a:solidFill>
                <a:latin typeface="Tex Gyre Termes"/>
                <a:ea typeface="Tex Gyre Termes"/>
                <a:cs typeface="Tex Gyre Termes"/>
                <a:sym typeface="Tex Gyre Termes"/>
              </a:rPr>
              <a:t>ČÍSLO ZMLUVY: 2023-1-DE04-KA220-YOU-000123686 PROGRAM: ERASMUS+, KĽÚČOVÁ AKCIA 2, SPOLUPRÁCA A PARTNERSTVO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786122" y="3823181"/>
            <a:ext cx="13216545" cy="32085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6502"/>
              </a:lnSpc>
            </a:pPr>
            <a:r>
              <a:rPr lang="en-US" b="true" sz="3250" spc="-162">
                <a:solidFill>
                  <a:srgbClr val="009DE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ZÁVEREČNÉ TIPY A ZDROJE</a:t>
            </a:r>
          </a:p>
          <a:p>
            <a:pPr algn="just" marL="743224" indent="-247741" lvl="2">
              <a:lnSpc>
                <a:spcPts val="6502"/>
              </a:lnSpc>
              <a:buFont typeface="Arial"/>
              <a:buChar char="⚬"/>
            </a:pPr>
            <a:r>
              <a:rPr lang="en-US" b="true" sz="3250" spc="-162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PRESKÚMAJTE NÁVODY V DIZAJNÉRSKEJ ŠKOLE OD CANVA</a:t>
            </a:r>
          </a:p>
          <a:p>
            <a:pPr algn="just" marL="743224" indent="-247741" lvl="2">
              <a:lnSpc>
                <a:spcPts val="6502"/>
              </a:lnSpc>
              <a:buFont typeface="Arial"/>
              <a:buChar char="⚬"/>
            </a:pPr>
            <a:r>
              <a:rPr lang="en-US" b="true" sz="3250" spc="-162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SKÚSTE VYTVORIŤ NIEČO MALÉ KAŽDÝ DEŇ</a:t>
            </a:r>
          </a:p>
          <a:p>
            <a:pPr algn="just" marL="743224" indent="-247741" lvl="2">
              <a:lnSpc>
                <a:spcPts val="6502"/>
              </a:lnSpc>
              <a:buFont typeface="Arial"/>
              <a:buChar char="⚬"/>
            </a:pPr>
            <a:r>
              <a:rPr lang="en-US" b="true" sz="3250" spc="-162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EXPERIMENTUJTE A ZABÁVAJTE SA SO SVOJOU KREATIVITOU!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DAGpTFFgZ2o</dc:identifier>
  <dcterms:modified xsi:type="dcterms:W3CDTF">2011-08-01T06:04:30Z</dcterms:modified>
  <cp:revision>1</cp:revision>
  <dc:title>GOAT presentation_CANVA.pptx</dc:title>
</cp:coreProperties>
</file>