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KZTTofxTT7L11dvzMlCGXU5EC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A8A8D-179A-4C56-BBCC-0990E041C02A}" v="35" dt="2025-05-07T13:15:07.198"/>
  </p1510:revLst>
</p1510:revInfo>
</file>

<file path=ppt/tableStyles.xml><?xml version="1.0" encoding="utf-8"?>
<a:tblStyleLst xmlns:a="http://schemas.openxmlformats.org/drawingml/2006/main" def="{ADFBA1F7-3B13-4F3B-A108-5727A4936355}">
  <a:tblStyle styleId="{ADFBA1F7-3B13-4F3B-A108-5727A49363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26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a Goršič" userId="5aa23843-5f03-46fd-ad3e-e9c89b9743c3" providerId="ADAL" clId="{93DA8A8D-179A-4C56-BBCC-0990E041C02A}"/>
    <pc:docChg chg="undo custSel modSld">
      <pc:chgData name="Nika Goršič" userId="5aa23843-5f03-46fd-ad3e-e9c89b9743c3" providerId="ADAL" clId="{93DA8A8D-179A-4C56-BBCC-0990E041C02A}" dt="2025-05-07T13:23:53.478" v="2924" actId="1076"/>
      <pc:docMkLst>
        <pc:docMk/>
      </pc:docMkLst>
      <pc:sldChg chg="addSp delSp modSp mod">
        <pc:chgData name="Nika Goršič" userId="5aa23843-5f03-46fd-ad3e-e9c89b9743c3" providerId="ADAL" clId="{93DA8A8D-179A-4C56-BBCC-0990E041C02A}" dt="2025-05-07T10:20:51.675" v="138" actId="20577"/>
        <pc:sldMkLst>
          <pc:docMk/>
          <pc:sldMk cId="0" sldId="256"/>
        </pc:sldMkLst>
        <pc:spChg chg="add del">
          <ac:chgData name="Nika Goršič" userId="5aa23843-5f03-46fd-ad3e-e9c89b9743c3" providerId="ADAL" clId="{93DA8A8D-179A-4C56-BBCC-0990E041C02A}" dt="2025-05-07T09:05:44.194" v="6" actId="22"/>
          <ac:spMkLst>
            <pc:docMk/>
            <pc:sldMk cId="0" sldId="256"/>
            <ac:spMk id="5" creationId="{F20E2D41-89EF-B00F-E7F7-0835E8B3252C}"/>
          </ac:spMkLst>
        </pc:spChg>
        <pc:spChg chg="add">
          <ac:chgData name="Nika Goršič" userId="5aa23843-5f03-46fd-ad3e-e9c89b9743c3" providerId="ADAL" clId="{93DA8A8D-179A-4C56-BBCC-0990E041C02A}" dt="2025-05-07T09:07:54.675" v="8"/>
          <ac:spMkLst>
            <pc:docMk/>
            <pc:sldMk cId="0" sldId="256"/>
            <ac:spMk id="6" creationId="{131ED434-2AFD-4459-4EEE-1E116703D742}"/>
          </ac:spMkLst>
        </pc:spChg>
        <pc:spChg chg="add mod">
          <ac:chgData name="Nika Goršič" userId="5aa23843-5f03-46fd-ad3e-e9c89b9743c3" providerId="ADAL" clId="{93DA8A8D-179A-4C56-BBCC-0990E041C02A}" dt="2025-05-07T09:07:57.529" v="9"/>
          <ac:spMkLst>
            <pc:docMk/>
            <pc:sldMk cId="0" sldId="256"/>
            <ac:spMk id="7" creationId="{B49867D9-A693-9223-22BC-AFBF9220F4D4}"/>
          </ac:spMkLst>
        </pc:spChg>
        <pc:spChg chg="add mod">
          <ac:chgData name="Nika Goršič" userId="5aa23843-5f03-46fd-ad3e-e9c89b9743c3" providerId="ADAL" clId="{93DA8A8D-179A-4C56-BBCC-0990E041C02A}" dt="2025-05-07T09:08:13.506" v="10"/>
          <ac:spMkLst>
            <pc:docMk/>
            <pc:sldMk cId="0" sldId="256"/>
            <ac:spMk id="8" creationId="{0100FAEB-4C78-D2A1-1AB0-EF3C2BC15037}"/>
          </ac:spMkLst>
        </pc:spChg>
        <pc:spChg chg="add del mod">
          <ac:chgData name="Nika Goršič" userId="5aa23843-5f03-46fd-ad3e-e9c89b9743c3" providerId="ADAL" clId="{93DA8A8D-179A-4C56-BBCC-0990E041C02A}" dt="2025-05-07T09:08:24.514" v="13" actId="478"/>
          <ac:spMkLst>
            <pc:docMk/>
            <pc:sldMk cId="0" sldId="256"/>
            <ac:spMk id="9" creationId="{4AAFDD47-B98F-6127-C3B3-302C0A8678E1}"/>
          </ac:spMkLst>
        </pc:spChg>
        <pc:spChg chg="add del mod">
          <ac:chgData name="Nika Goršič" userId="5aa23843-5f03-46fd-ad3e-e9c89b9743c3" providerId="ADAL" clId="{93DA8A8D-179A-4C56-BBCC-0990E041C02A}" dt="2025-05-07T09:08:27.411" v="15" actId="478"/>
          <ac:spMkLst>
            <pc:docMk/>
            <pc:sldMk cId="0" sldId="256"/>
            <ac:spMk id="10" creationId="{11C48816-09AB-F67E-A27D-6AB68FB4C138}"/>
          </ac:spMkLst>
        </pc:spChg>
        <pc:spChg chg="del">
          <ac:chgData name="Nika Goršič" userId="5aa23843-5f03-46fd-ad3e-e9c89b9743c3" providerId="ADAL" clId="{93DA8A8D-179A-4C56-BBCC-0990E041C02A}" dt="2025-05-07T09:02:21.174" v="0" actId="478"/>
          <ac:spMkLst>
            <pc:docMk/>
            <pc:sldMk cId="0" sldId="256"/>
            <ac:spMk id="92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0:51.675" v="138" actId="20577"/>
          <ac:spMkLst>
            <pc:docMk/>
            <pc:sldMk cId="0" sldId="256"/>
            <ac:spMk id="9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17:46.683" v="103"/>
          <ac:spMkLst>
            <pc:docMk/>
            <pc:sldMk cId="0" sldId="256"/>
            <ac:spMk id="94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19:54.181" v="132" actId="14100"/>
          <ac:spMkLst>
            <pc:docMk/>
            <pc:sldMk cId="0" sldId="256"/>
            <ac:spMk id="95" creationId="{00000000-0000-0000-0000-000000000000}"/>
          </ac:spMkLst>
        </pc:spChg>
        <pc:picChg chg="add del mod">
          <ac:chgData name="Nika Goršič" userId="5aa23843-5f03-46fd-ad3e-e9c89b9743c3" providerId="ADAL" clId="{93DA8A8D-179A-4C56-BBCC-0990E041C02A}" dt="2025-05-07T09:07:54.347" v="7" actId="478"/>
          <ac:picMkLst>
            <pc:docMk/>
            <pc:sldMk cId="0" sldId="256"/>
            <ac:picMk id="3" creationId="{F7F179BD-AEB1-F15C-2C98-B4452738977B}"/>
          </ac:picMkLst>
        </pc:picChg>
        <pc:picChg chg="add del mod">
          <ac:chgData name="Nika Goršič" userId="5aa23843-5f03-46fd-ad3e-e9c89b9743c3" providerId="ADAL" clId="{93DA8A8D-179A-4C56-BBCC-0990E041C02A}" dt="2025-05-07T09:53:51.608" v="24" actId="478"/>
          <ac:picMkLst>
            <pc:docMk/>
            <pc:sldMk cId="0" sldId="256"/>
            <ac:picMk id="12" creationId="{7B30A9AE-8835-C33F-352C-8071BCB75AC3}"/>
          </ac:picMkLst>
        </pc:picChg>
        <pc:picChg chg="add mod">
          <ac:chgData name="Nika Goršič" userId="5aa23843-5f03-46fd-ad3e-e9c89b9743c3" providerId="ADAL" clId="{93DA8A8D-179A-4C56-BBCC-0990E041C02A}" dt="2025-05-07T09:54:17.906" v="34" actId="1076"/>
          <ac:picMkLst>
            <pc:docMk/>
            <pc:sldMk cId="0" sldId="256"/>
            <ac:picMk id="14" creationId="{74F52E09-B9D0-D870-F8D4-7D91134B0653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16:00.022" v="2922" actId="1076"/>
        <pc:sldMkLst>
          <pc:docMk/>
          <pc:sldMk cId="0" sldId="257"/>
        </pc:sldMkLst>
        <pc:spChg chg="del">
          <ac:chgData name="Nika Goršič" userId="5aa23843-5f03-46fd-ad3e-e9c89b9743c3" providerId="ADAL" clId="{93DA8A8D-179A-4C56-BBCC-0990E041C02A}" dt="2025-05-07T10:21:27.016" v="139" actId="478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2:49.082" v="171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6:00.022" v="2922" actId="1076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0:26.593" v="351" actId="14100"/>
          <ac:spMkLst>
            <pc:docMk/>
            <pc:sldMk cId="0" sldId="257"/>
            <ac:spMk id="114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1:27.269" v="140"/>
          <ac:picMkLst>
            <pc:docMk/>
            <pc:sldMk cId="0" sldId="257"/>
            <ac:picMk id="2" creationId="{3D9A2E79-D525-62F6-ED93-FE0633F10B2B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0:44:04.292" v="843" actId="6549"/>
        <pc:sldMkLst>
          <pc:docMk/>
          <pc:sldMk cId="0" sldId="258"/>
        </pc:sldMkLst>
        <pc:spChg chg="del">
          <ac:chgData name="Nika Goršič" userId="5aa23843-5f03-46fd-ad3e-e9c89b9743c3" providerId="ADAL" clId="{93DA8A8D-179A-4C56-BBCC-0990E041C02A}" dt="2025-05-07T10:21:35.335" v="141" actId="478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2:54.658" v="172"/>
          <ac:spMkLst>
            <pc:docMk/>
            <pc:sldMk cId="0" sldId="258"/>
            <ac:spMk id="128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1:41.391" v="410" actId="20577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44:04.292" v="843" actId="6549"/>
          <ac:spMkLst>
            <pc:docMk/>
            <pc:sldMk cId="0" sldId="258"/>
            <ac:spMk id="130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1:35.564" v="142"/>
          <ac:picMkLst>
            <pc:docMk/>
            <pc:sldMk cId="0" sldId="258"/>
            <ac:picMk id="2" creationId="{5C7C8E0D-B075-1B20-D61B-43511A808F0C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0:43:45.171" v="839" actId="20577"/>
        <pc:sldMkLst>
          <pc:docMk/>
          <pc:sldMk cId="0" sldId="259"/>
        </pc:sldMkLst>
        <pc:spChg chg="del">
          <ac:chgData name="Nika Goršič" userId="5aa23843-5f03-46fd-ad3e-e9c89b9743c3" providerId="ADAL" clId="{93DA8A8D-179A-4C56-BBCC-0990E041C02A}" dt="2025-05-07T10:21:40.047" v="143" actId="478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2:58.905" v="173"/>
          <ac:spMkLst>
            <pc:docMk/>
            <pc:sldMk cId="0" sldId="259"/>
            <ac:spMk id="144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43:45.171" v="839" actId="20577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43:40.628" v="837" actId="20577"/>
          <ac:spMkLst>
            <pc:docMk/>
            <pc:sldMk cId="0" sldId="259"/>
            <ac:spMk id="146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1:40.309" v="144"/>
          <ac:picMkLst>
            <pc:docMk/>
            <pc:sldMk cId="0" sldId="259"/>
            <ac:picMk id="2" creationId="{676AB637-CBED-A514-9AC6-B3DB45C5FE31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0:36:09.134" v="627" actId="20577"/>
        <pc:sldMkLst>
          <pc:docMk/>
          <pc:sldMk cId="0" sldId="260"/>
        </pc:sldMkLst>
        <pc:spChg chg="del">
          <ac:chgData name="Nika Goršič" userId="5aa23843-5f03-46fd-ad3e-e9c89b9743c3" providerId="ADAL" clId="{93DA8A8D-179A-4C56-BBCC-0990E041C02A}" dt="2025-05-07T10:21:44.359" v="145" actId="478"/>
          <ac:spMkLst>
            <pc:docMk/>
            <pc:sldMk cId="0" sldId="260"/>
            <ac:spMk id="159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03.401" v="174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4:45.191" v="530" actId="20577"/>
          <ac:spMkLst>
            <pc:docMk/>
            <pc:sldMk cId="0" sldId="260"/>
            <ac:spMk id="162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6:09.134" v="627" actId="20577"/>
          <ac:spMkLst>
            <pc:docMk/>
            <pc:sldMk cId="0" sldId="260"/>
            <ac:spMk id="163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1:44.717" v="146"/>
          <ac:picMkLst>
            <pc:docMk/>
            <pc:sldMk cId="0" sldId="260"/>
            <ac:picMk id="2" creationId="{E026375B-D939-F8C7-7E4C-C148DA331FA2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0:51:34.409" v="1043" actId="20577"/>
        <pc:sldMkLst>
          <pc:docMk/>
          <pc:sldMk cId="0" sldId="261"/>
        </pc:sldMkLst>
        <pc:spChg chg="del">
          <ac:chgData name="Nika Goršič" userId="5aa23843-5f03-46fd-ad3e-e9c89b9743c3" providerId="ADAL" clId="{93DA8A8D-179A-4C56-BBCC-0990E041C02A}" dt="2025-05-07T10:21:47.751" v="147" actId="478"/>
          <ac:spMkLst>
            <pc:docMk/>
            <pc:sldMk cId="0" sldId="261"/>
            <ac:spMk id="176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06.993" v="175"/>
          <ac:spMkLst>
            <pc:docMk/>
            <pc:sldMk cId="0" sldId="261"/>
            <ac:spMk id="178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6:25.734" v="634" actId="14100"/>
          <ac:spMkLst>
            <pc:docMk/>
            <pc:sldMk cId="0" sldId="261"/>
            <ac:spMk id="179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37:02.269" v="699" actId="20577"/>
          <ac:spMkLst>
            <pc:docMk/>
            <pc:sldMk cId="0" sldId="261"/>
            <ac:spMk id="180" creationId="{00000000-0000-0000-0000-000000000000}"/>
          </ac:spMkLst>
        </pc:spChg>
        <pc:graphicFrameChg chg="mod modGraphic">
          <ac:chgData name="Nika Goršič" userId="5aa23843-5f03-46fd-ad3e-e9c89b9743c3" providerId="ADAL" clId="{93DA8A8D-179A-4C56-BBCC-0990E041C02A}" dt="2025-05-07T10:51:34.409" v="1043" actId="20577"/>
          <ac:graphicFrameMkLst>
            <pc:docMk/>
            <pc:sldMk cId="0" sldId="261"/>
            <ac:graphicFrameMk id="181" creationId="{00000000-0000-0000-0000-000000000000}"/>
          </ac:graphicFrameMkLst>
        </pc:graphicFrameChg>
        <pc:picChg chg="add mod">
          <ac:chgData name="Nika Goršič" userId="5aa23843-5f03-46fd-ad3e-e9c89b9743c3" providerId="ADAL" clId="{93DA8A8D-179A-4C56-BBCC-0990E041C02A}" dt="2025-05-07T10:21:47.989" v="148"/>
          <ac:picMkLst>
            <pc:docMk/>
            <pc:sldMk cId="0" sldId="261"/>
            <ac:picMk id="2" creationId="{0C8D2D1B-4FCB-A2F3-E116-F1BD6175F641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0:54:59.729" v="1332" actId="20577"/>
        <pc:sldMkLst>
          <pc:docMk/>
          <pc:sldMk cId="0" sldId="262"/>
        </pc:sldMkLst>
        <pc:spChg chg="del">
          <ac:chgData name="Nika Goršič" userId="5aa23843-5f03-46fd-ad3e-e9c89b9743c3" providerId="ADAL" clId="{93DA8A8D-179A-4C56-BBCC-0990E041C02A}" dt="2025-05-07T10:21:50.878" v="149" actId="478"/>
          <ac:spMkLst>
            <pc:docMk/>
            <pc:sldMk cId="0" sldId="262"/>
            <ac:spMk id="19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39.843" v="176"/>
          <ac:spMkLst>
            <pc:docMk/>
            <pc:sldMk cId="0" sldId="262"/>
            <ac:spMk id="197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52:53.351" v="1098" actId="20577"/>
          <ac:spMkLst>
            <pc:docMk/>
            <pc:sldMk cId="0" sldId="262"/>
            <ac:spMk id="198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54:59.729" v="1332" actId="20577"/>
          <ac:spMkLst>
            <pc:docMk/>
            <pc:sldMk cId="0" sldId="262"/>
            <ac:spMk id="199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1:51.189" v="150"/>
          <ac:picMkLst>
            <pc:docMk/>
            <pc:sldMk cId="0" sldId="262"/>
            <ac:picMk id="2" creationId="{0C414962-7CD4-5174-6015-9027F247A465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1:07:44.740" v="1573" actId="20577"/>
        <pc:sldMkLst>
          <pc:docMk/>
          <pc:sldMk cId="0" sldId="263"/>
        </pc:sldMkLst>
        <pc:spChg chg="del">
          <ac:chgData name="Nika Goršič" userId="5aa23843-5f03-46fd-ad3e-e9c89b9743c3" providerId="ADAL" clId="{93DA8A8D-179A-4C56-BBCC-0990E041C02A}" dt="2025-05-07T10:22:01.478" v="151" actId="478"/>
          <ac:spMkLst>
            <pc:docMk/>
            <pc:sldMk cId="0" sldId="263"/>
            <ac:spMk id="212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1:07:44.740" v="1573" actId="20577"/>
          <ac:spMkLst>
            <pc:docMk/>
            <pc:sldMk cId="0" sldId="263"/>
            <ac:spMk id="21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1:06:31.678" v="1541" actId="1076"/>
          <ac:spMkLst>
            <pc:docMk/>
            <pc:sldMk cId="0" sldId="263"/>
            <ac:spMk id="214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45.943" v="177"/>
          <ac:spMkLst>
            <pc:docMk/>
            <pc:sldMk cId="0" sldId="263"/>
            <ac:spMk id="215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01.850" v="152"/>
          <ac:picMkLst>
            <pc:docMk/>
            <pc:sldMk cId="0" sldId="263"/>
            <ac:picMk id="2" creationId="{26AA365E-C096-743A-D2A3-558985476885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2:50:20.226" v="1746" actId="20577"/>
        <pc:sldMkLst>
          <pc:docMk/>
          <pc:sldMk cId="0" sldId="264"/>
        </pc:sldMkLst>
        <pc:spChg chg="del">
          <ac:chgData name="Nika Goršič" userId="5aa23843-5f03-46fd-ad3e-e9c89b9743c3" providerId="ADAL" clId="{93DA8A8D-179A-4C56-BBCC-0990E041C02A}" dt="2025-05-07T10:22:05.477" v="153" actId="478"/>
          <ac:spMkLst>
            <pc:docMk/>
            <pc:sldMk cId="0" sldId="264"/>
            <ac:spMk id="228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2:50:20.226" v="1746" actId="20577"/>
          <ac:spMkLst>
            <pc:docMk/>
            <pc:sldMk cId="0" sldId="264"/>
            <ac:spMk id="229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1:10:57.762" v="1658" actId="1076"/>
          <ac:spMkLst>
            <pc:docMk/>
            <pc:sldMk cId="0" sldId="264"/>
            <ac:spMk id="230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51.080" v="178"/>
          <ac:spMkLst>
            <pc:docMk/>
            <pc:sldMk cId="0" sldId="264"/>
            <ac:spMk id="231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05.731" v="154"/>
          <ac:picMkLst>
            <pc:docMk/>
            <pc:sldMk cId="0" sldId="264"/>
            <ac:picMk id="2" creationId="{AEEA07D0-4675-3055-B2C9-E0FD2E04915B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2:56:04.946" v="2129" actId="20577"/>
        <pc:sldMkLst>
          <pc:docMk/>
          <pc:sldMk cId="0" sldId="265"/>
        </pc:sldMkLst>
        <pc:spChg chg="del">
          <ac:chgData name="Nika Goršič" userId="5aa23843-5f03-46fd-ad3e-e9c89b9743c3" providerId="ADAL" clId="{93DA8A8D-179A-4C56-BBCC-0990E041C02A}" dt="2025-05-07T10:22:08.710" v="155" actId="478"/>
          <ac:spMkLst>
            <pc:docMk/>
            <pc:sldMk cId="0" sldId="265"/>
            <ac:spMk id="244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2:54:05.519" v="1976" actId="1076"/>
          <ac:spMkLst>
            <pc:docMk/>
            <pc:sldMk cId="0" sldId="265"/>
            <ac:spMk id="24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01.279" v="180"/>
          <ac:spMkLst>
            <pc:docMk/>
            <pc:sldMk cId="0" sldId="265"/>
            <ac:spMk id="246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2:56:04.946" v="2129" actId="20577"/>
          <ac:spMkLst>
            <pc:docMk/>
            <pc:sldMk cId="0" sldId="265"/>
            <ac:spMk id="247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08.907" v="156"/>
          <ac:picMkLst>
            <pc:docMk/>
            <pc:sldMk cId="0" sldId="265"/>
            <ac:picMk id="2" creationId="{A2C38487-DD1E-655D-1384-82FB3380D962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03:22.852" v="2424" actId="20577"/>
        <pc:sldMkLst>
          <pc:docMk/>
          <pc:sldMk cId="0" sldId="266"/>
        </pc:sldMkLst>
        <pc:spChg chg="del">
          <ac:chgData name="Nika Goršič" userId="5aa23843-5f03-46fd-ad3e-e9c89b9743c3" providerId="ADAL" clId="{93DA8A8D-179A-4C56-BBCC-0990E041C02A}" dt="2025-05-07T10:22:13.590" v="157" actId="478"/>
          <ac:spMkLst>
            <pc:docMk/>
            <pc:sldMk cId="0" sldId="266"/>
            <ac:spMk id="260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04.582" v="181"/>
          <ac:spMkLst>
            <pc:docMk/>
            <pc:sldMk cId="0" sldId="266"/>
            <ac:spMk id="262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3:22.852" v="2424" actId="20577"/>
          <ac:spMkLst>
            <pc:docMk/>
            <pc:sldMk cId="0" sldId="266"/>
            <ac:spMk id="263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13.786" v="158"/>
          <ac:picMkLst>
            <pc:docMk/>
            <pc:sldMk cId="0" sldId="266"/>
            <ac:picMk id="2" creationId="{1501A1CA-757F-56A8-C2BB-7286104BBAA3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05:58.638" v="2513" actId="20577"/>
        <pc:sldMkLst>
          <pc:docMk/>
          <pc:sldMk cId="0" sldId="267"/>
        </pc:sldMkLst>
        <pc:spChg chg="del">
          <ac:chgData name="Nika Goršič" userId="5aa23843-5f03-46fd-ad3e-e9c89b9743c3" providerId="ADAL" clId="{93DA8A8D-179A-4C56-BBCC-0990E041C02A}" dt="2025-05-07T10:22:17.205" v="159" actId="478"/>
          <ac:spMkLst>
            <pc:docMk/>
            <pc:sldMk cId="0" sldId="267"/>
            <ac:spMk id="276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08.751" v="182"/>
          <ac:spMkLst>
            <pc:docMk/>
            <pc:sldMk cId="0" sldId="267"/>
            <ac:spMk id="277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5:58.638" v="2513" actId="20577"/>
          <ac:spMkLst>
            <pc:docMk/>
            <pc:sldMk cId="0" sldId="267"/>
            <ac:spMk id="278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17.507" v="160"/>
          <ac:picMkLst>
            <pc:docMk/>
            <pc:sldMk cId="0" sldId="267"/>
            <ac:picMk id="2" creationId="{265C2CF0-D001-6B0B-7A40-F0E30BA0782A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08:30.205" v="2657" actId="1036"/>
        <pc:sldMkLst>
          <pc:docMk/>
          <pc:sldMk cId="0" sldId="268"/>
        </pc:sldMkLst>
        <pc:spChg chg="del">
          <ac:chgData name="Nika Goršič" userId="5aa23843-5f03-46fd-ad3e-e9c89b9743c3" providerId="ADAL" clId="{93DA8A8D-179A-4C56-BBCC-0990E041C02A}" dt="2025-05-07T10:22:20.589" v="161" actId="478"/>
          <ac:spMkLst>
            <pc:docMk/>
            <pc:sldMk cId="0" sldId="268"/>
            <ac:spMk id="29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7:25.232" v="2647" actId="20577"/>
          <ac:spMkLst>
            <pc:docMk/>
            <pc:sldMk cId="0" sldId="268"/>
            <ac:spMk id="292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8:24.885" v="2654" actId="1076"/>
          <ac:spMkLst>
            <pc:docMk/>
            <pc:sldMk cId="0" sldId="268"/>
            <ac:spMk id="29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3:56.382" v="179"/>
          <ac:spMkLst>
            <pc:docMk/>
            <pc:sldMk cId="0" sldId="268"/>
            <ac:spMk id="294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8:30.205" v="2657" actId="1036"/>
          <ac:spMkLst>
            <pc:docMk/>
            <pc:sldMk cId="0" sldId="268"/>
            <ac:spMk id="29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8:16.269" v="2653" actId="1076"/>
          <ac:spMkLst>
            <pc:docMk/>
            <pc:sldMk cId="0" sldId="268"/>
            <ac:spMk id="296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08:10.526" v="2651" actId="1076"/>
          <ac:spMkLst>
            <pc:docMk/>
            <pc:sldMk cId="0" sldId="268"/>
            <ac:spMk id="297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20.786" v="162"/>
          <ac:picMkLst>
            <pc:docMk/>
            <pc:sldMk cId="0" sldId="268"/>
            <ac:picMk id="2" creationId="{11E8EC28-17A2-3DDA-9A43-C900818284B6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23:53.478" v="2924" actId="1076"/>
        <pc:sldMkLst>
          <pc:docMk/>
          <pc:sldMk cId="0" sldId="269"/>
        </pc:sldMkLst>
        <pc:spChg chg="mod">
          <ac:chgData name="Nika Goršič" userId="5aa23843-5f03-46fd-ad3e-e9c89b9743c3" providerId="ADAL" clId="{93DA8A8D-179A-4C56-BBCC-0990E041C02A}" dt="2025-05-07T13:08:54.046" v="2661" actId="1076"/>
          <ac:spMkLst>
            <pc:docMk/>
            <pc:sldMk cId="0" sldId="269"/>
            <ac:spMk id="309" creationId="{00000000-0000-0000-0000-000000000000}"/>
          </ac:spMkLst>
        </pc:spChg>
        <pc:spChg chg="del">
          <ac:chgData name="Nika Goršič" userId="5aa23843-5f03-46fd-ad3e-e9c89b9743c3" providerId="ADAL" clId="{93DA8A8D-179A-4C56-BBCC-0990E041C02A}" dt="2025-05-07T10:22:25.557" v="163" actId="478"/>
          <ac:spMkLst>
            <pc:docMk/>
            <pc:sldMk cId="0" sldId="269"/>
            <ac:spMk id="310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19.718" v="183"/>
          <ac:spMkLst>
            <pc:docMk/>
            <pc:sldMk cId="0" sldId="269"/>
            <ac:spMk id="31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1:22.244" v="2822" actId="1076"/>
          <ac:spMkLst>
            <pc:docMk/>
            <pc:sldMk cId="0" sldId="269"/>
            <ac:spMk id="313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1:13.244" v="2820" actId="1076"/>
          <ac:spMkLst>
            <pc:docMk/>
            <pc:sldMk cId="0" sldId="269"/>
            <ac:spMk id="31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23:53.478" v="2924" actId="1076"/>
          <ac:spMkLst>
            <pc:docMk/>
            <pc:sldMk cId="0" sldId="269"/>
            <ac:spMk id="317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25.851" v="164"/>
          <ac:picMkLst>
            <pc:docMk/>
            <pc:sldMk cId="0" sldId="269"/>
            <ac:picMk id="2" creationId="{1214C5E2-E5C4-348C-FFAF-A6F5F2F7C60C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12:15.689" v="2855" actId="20577"/>
        <pc:sldMkLst>
          <pc:docMk/>
          <pc:sldMk cId="0" sldId="270"/>
        </pc:sldMkLst>
        <pc:spChg chg="del">
          <ac:chgData name="Nika Goršič" userId="5aa23843-5f03-46fd-ad3e-e9c89b9743c3" providerId="ADAL" clId="{93DA8A8D-179A-4C56-BBCC-0990E041C02A}" dt="2025-05-07T10:22:29.173" v="165" actId="478"/>
          <ac:spMkLst>
            <pc:docMk/>
            <pc:sldMk cId="0" sldId="270"/>
            <ac:spMk id="330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27.117" v="184"/>
          <ac:spMkLst>
            <pc:docMk/>
            <pc:sldMk cId="0" sldId="270"/>
            <ac:spMk id="33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2:15.689" v="2855" actId="20577"/>
          <ac:spMkLst>
            <pc:docMk/>
            <pc:sldMk cId="0" sldId="270"/>
            <ac:spMk id="332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29.378" v="166"/>
          <ac:picMkLst>
            <pc:docMk/>
            <pc:sldMk cId="0" sldId="270"/>
            <ac:picMk id="2" creationId="{AA71BF39-A9B0-8F40-61C1-A904F23E7383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15:16.608" v="2895" actId="1076"/>
        <pc:sldMkLst>
          <pc:docMk/>
          <pc:sldMk cId="0" sldId="271"/>
        </pc:sldMkLst>
        <pc:spChg chg="add">
          <ac:chgData name="Nika Goršič" userId="5aa23843-5f03-46fd-ad3e-e9c89b9743c3" providerId="ADAL" clId="{93DA8A8D-179A-4C56-BBCC-0990E041C02A}" dt="2025-05-07T13:14:38.944" v="2880"/>
          <ac:spMkLst>
            <pc:docMk/>
            <pc:sldMk cId="0" sldId="271"/>
            <ac:spMk id="3" creationId="{482B3EF6-E483-B525-89B2-959220D28064}"/>
          </ac:spMkLst>
        </pc:spChg>
        <pc:spChg chg="del">
          <ac:chgData name="Nika Goršič" userId="5aa23843-5f03-46fd-ad3e-e9c89b9743c3" providerId="ADAL" clId="{93DA8A8D-179A-4C56-BBCC-0990E041C02A}" dt="2025-05-07T10:22:32.413" v="167" actId="478"/>
          <ac:spMkLst>
            <pc:docMk/>
            <pc:sldMk cId="0" sldId="271"/>
            <ac:spMk id="345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32.709" v="185"/>
          <ac:spMkLst>
            <pc:docMk/>
            <pc:sldMk cId="0" sldId="271"/>
            <ac:spMk id="346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5:16.608" v="2895" actId="1076"/>
          <ac:spMkLst>
            <pc:docMk/>
            <pc:sldMk cId="0" sldId="271"/>
            <ac:spMk id="347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32.594" v="168"/>
          <ac:picMkLst>
            <pc:docMk/>
            <pc:sldMk cId="0" sldId="271"/>
            <ac:picMk id="2" creationId="{41614124-BADF-FF7D-2F01-45BA70BC3EA2}"/>
          </ac:picMkLst>
        </pc:picChg>
      </pc:sldChg>
      <pc:sldChg chg="addSp delSp modSp mod">
        <pc:chgData name="Nika Goršič" userId="5aa23843-5f03-46fd-ad3e-e9c89b9743c3" providerId="ADAL" clId="{93DA8A8D-179A-4C56-BBCC-0990E041C02A}" dt="2025-05-07T13:15:31.321" v="2921" actId="1076"/>
        <pc:sldMkLst>
          <pc:docMk/>
          <pc:sldMk cId="0" sldId="272"/>
        </pc:sldMkLst>
        <pc:spChg chg="del">
          <ac:chgData name="Nika Goršič" userId="5aa23843-5f03-46fd-ad3e-e9c89b9743c3" providerId="ADAL" clId="{93DA8A8D-179A-4C56-BBCC-0990E041C02A}" dt="2025-05-07T10:22:37.476" v="169" actId="478"/>
          <ac:spMkLst>
            <pc:docMk/>
            <pc:sldMk cId="0" sldId="272"/>
            <ac:spMk id="360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0:24:36.965" v="186"/>
          <ac:spMkLst>
            <pc:docMk/>
            <pc:sldMk cId="0" sldId="272"/>
            <ac:spMk id="361" creationId="{00000000-0000-0000-0000-000000000000}"/>
          </ac:spMkLst>
        </pc:spChg>
        <pc:spChg chg="mod">
          <ac:chgData name="Nika Goršič" userId="5aa23843-5f03-46fd-ad3e-e9c89b9743c3" providerId="ADAL" clId="{93DA8A8D-179A-4C56-BBCC-0990E041C02A}" dt="2025-05-07T13:15:31.321" v="2921" actId="1076"/>
          <ac:spMkLst>
            <pc:docMk/>
            <pc:sldMk cId="0" sldId="272"/>
            <ac:spMk id="362" creationId="{00000000-0000-0000-0000-000000000000}"/>
          </ac:spMkLst>
        </pc:spChg>
        <pc:picChg chg="add mod">
          <ac:chgData name="Nika Goršič" userId="5aa23843-5f03-46fd-ad3e-e9c89b9743c3" providerId="ADAL" clId="{93DA8A8D-179A-4C56-BBCC-0990E041C02A}" dt="2025-05-07T10:22:37.674" v="170"/>
          <ac:picMkLst>
            <pc:docMk/>
            <pc:sldMk cId="0" sldId="272"/>
            <ac:picMk id="2" creationId="{B2689D0B-B809-5F70-D6EB-32141FA291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39625" y="3462089"/>
            <a:ext cx="10195200" cy="286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9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DRUŽBENA OMREŽJA, KAMPANJE</a:t>
            </a:r>
            <a:r>
              <a:rPr lang="sl-SI" sz="619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19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ŠIRJ</a:t>
            </a:r>
            <a:r>
              <a:rPr lang="sl-SI" sz="619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19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NJE INFORMACIJ</a:t>
            </a:r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7034945" y="7327868"/>
            <a:ext cx="3956905" cy="60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1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oz. vaša prepoznavnost</a:t>
            </a:r>
            <a:endParaRPr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31ED434-2AFD-4459-4EEE-1E116703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49867D9-A693-9223-22BC-AFBF9220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00FAEB-4C78-D2A1-1AB0-EF3C2BC1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4F52E09-B9D0-D870-F8D4-7D91134B06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3989442" y="6251214"/>
            <a:ext cx="2398847" cy="2505103"/>
          </a:xfrm>
          <a:custGeom>
            <a:avLst/>
            <a:gdLst/>
            <a:ahLst/>
            <a:cxnLst/>
            <a:rect l="l" t="t" r="r" b="b"/>
            <a:pathLst>
              <a:path w="2736387" h="2831966" extrusionOk="0">
                <a:moveTo>
                  <a:pt x="0" y="0"/>
                </a:moveTo>
                <a:lnTo>
                  <a:pt x="2736388" y="0"/>
                </a:lnTo>
                <a:lnTo>
                  <a:pt x="2736388" y="2831967"/>
                </a:lnTo>
                <a:lnTo>
                  <a:pt x="0" y="2831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247" name="Google Shape;247;p10"/>
          <p:cNvSpPr txBox="1"/>
          <p:nvPr/>
        </p:nvSpPr>
        <p:spPr>
          <a:xfrm>
            <a:off x="1221563" y="2145972"/>
            <a:ext cx="14417873" cy="676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🔷 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3379" dirty="0"/>
              <a:t>(skupine + dogodki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Najboljše orodje za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širšo skupnost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medgeneracijska občinstva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dogodke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/>
              <a:t>Kaj objaviti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obvestila o dogodkih, označevanje partnerjev, posodobitve projektov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Ustvarite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stran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projekta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osebne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profile +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skupine</a:t>
            </a:r>
            <a:endParaRPr lang="sl-SI" sz="33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 dogodke za večjo udeležbo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Označite organizacije, partnerje, vlagatelje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Objavljajte redkeje, vendar z močnimi informacijami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2C38487-DD1E-655D-1384-82FB3380D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13571525" y="5752491"/>
            <a:ext cx="2649931" cy="2649931"/>
          </a:xfrm>
          <a:custGeom>
            <a:avLst/>
            <a:gdLst/>
            <a:ahLst/>
            <a:cxnLst/>
            <a:rect l="l" t="t" r="r" b="b"/>
            <a:pathLst>
              <a:path w="2649931" h="2649931" extrusionOk="0">
                <a:moveTo>
                  <a:pt x="0" y="0"/>
                </a:moveTo>
                <a:lnTo>
                  <a:pt x="2649931" y="0"/>
                </a:lnTo>
                <a:lnTo>
                  <a:pt x="2649931" y="2649931"/>
                </a:lnTo>
                <a:lnTo>
                  <a:pt x="0" y="2649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263" name="Google Shape;263;p11"/>
          <p:cNvSpPr txBox="1"/>
          <p:nvPr/>
        </p:nvSpPr>
        <p:spPr>
          <a:xfrm>
            <a:off x="1742909" y="2719449"/>
            <a:ext cx="14822289" cy="603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🔗 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profesionalno, ciljno usmerjeno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Najboljše orodje za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prepoznavnost pri institucijah, vlagateljih, odločevalcih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Kaj objaviti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l-SI" sz="3379" dirty="0"/>
              <a:t>pomembne mejnike, fotografije, dosežke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Piši</a:t>
            </a: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kratke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objave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jasno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sporočilnostjo</a:t>
            </a:r>
            <a:endParaRPr lang="sl-SI" sz="33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</a:t>
            </a: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oseb</a:t>
            </a:r>
            <a:r>
              <a:rPr lang="sl-SI" sz="3379" dirty="0"/>
              <a:t>en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ton (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npr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»To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naučili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…«)</a:t>
            </a:r>
            <a:endParaRPr lang="sl-SI" sz="33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Označi</a:t>
            </a: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mentorje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partnerje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organizacije</a:t>
            </a:r>
            <a:endParaRPr lang="sl-SI" sz="33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Odlično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poudarke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dogodkih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01A1CA-757F-56A8-C2BB-7286104BBA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278" name="Google Shape;278;p12"/>
          <p:cNvSpPr txBox="1"/>
          <p:nvPr/>
        </p:nvSpPr>
        <p:spPr>
          <a:xfrm>
            <a:off x="601579" y="4229100"/>
            <a:ext cx="15568863" cy="364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📝 </a:t>
            </a: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Nasvet za strokovnjake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Navzkrižno objavljanje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≠ </a:t>
            </a: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Kopiranje in lepljenje</a:t>
            </a: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/>
              <a:t>(angl. </a:t>
            </a:r>
            <a:r>
              <a:rPr lang="sl-SI" sz="3379" b="1" dirty="0" err="1"/>
              <a:t>Cross-Posting</a:t>
            </a:r>
            <a:r>
              <a:rPr lang="sl-SI" sz="3379" b="1" dirty="0"/>
              <a:t> ≠ </a:t>
            </a:r>
            <a:r>
              <a:rPr lang="sl-SI" sz="3379" b="1" dirty="0" err="1"/>
              <a:t>Copy-Pasting</a:t>
            </a:r>
            <a:r>
              <a:rPr lang="sl-SI" sz="3379" b="1" dirty="0"/>
              <a:t>)</a:t>
            </a:r>
            <a:endParaRPr dirty="0"/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Prilagodite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sporočilo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glede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platformo</a:t>
            </a:r>
            <a:endParaRPr lang="sl-SI" sz="337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isto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fotografijo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vendar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spremenite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ton in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dolžino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5C2CF0-D001-6B0B-7A40-F0E30BA078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4194358" y="2754855"/>
            <a:ext cx="11460173" cy="578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47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Kratek povzetek:</a:t>
            </a:r>
            <a:endParaRPr dirty="0"/>
          </a:p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78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 = </a:t>
            </a:r>
            <a:r>
              <a:rPr lang="sl-SI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skupnost &amp; vizualni elementi</a:t>
            </a:r>
            <a:endParaRPr dirty="0"/>
          </a:p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TikTok = </a:t>
            </a:r>
            <a:r>
              <a:rPr lang="sl-SI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zabava &amp; trendi</a:t>
            </a:r>
            <a:endParaRPr dirty="0"/>
          </a:p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 = </a:t>
            </a:r>
            <a:r>
              <a:rPr lang="sl-SI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dogodki &amp; informacije</a:t>
            </a:r>
            <a:endParaRPr dirty="0"/>
          </a:p>
          <a:p>
            <a:pPr marL="0" marR="0" lvl="0" indent="0" algn="ctr" rtl="0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 = </a:t>
            </a:r>
            <a:r>
              <a:rPr lang="sl-SI" sz="447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vpliv &amp; partnerji</a:t>
            </a:r>
            <a:endParaRPr dirty="0"/>
          </a:p>
        </p:txBody>
      </p:sp>
      <p:sp>
        <p:nvSpPr>
          <p:cNvPr id="293" name="Google Shape;293;p13"/>
          <p:cNvSpPr/>
          <p:nvPr/>
        </p:nvSpPr>
        <p:spPr>
          <a:xfrm>
            <a:off x="5503664" y="7654048"/>
            <a:ext cx="831189" cy="831189"/>
          </a:xfrm>
          <a:custGeom>
            <a:avLst/>
            <a:gdLst/>
            <a:ahLst/>
            <a:cxnLst/>
            <a:rect l="l" t="t" r="r" b="b"/>
            <a:pathLst>
              <a:path w="831189" h="831189" extrusionOk="0">
                <a:moveTo>
                  <a:pt x="0" y="0"/>
                </a:moveTo>
                <a:lnTo>
                  <a:pt x="831189" y="0"/>
                </a:lnTo>
                <a:lnTo>
                  <a:pt x="831189" y="831190"/>
                </a:lnTo>
                <a:lnTo>
                  <a:pt x="0" y="83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295" name="Google Shape;295;p13"/>
          <p:cNvSpPr/>
          <p:nvPr/>
        </p:nvSpPr>
        <p:spPr>
          <a:xfrm>
            <a:off x="4691904" y="6685087"/>
            <a:ext cx="733758" cy="759387"/>
          </a:xfrm>
          <a:custGeom>
            <a:avLst/>
            <a:gdLst/>
            <a:ahLst/>
            <a:cxnLst/>
            <a:rect l="l" t="t" r="r" b="b"/>
            <a:pathLst>
              <a:path w="733758" h="759387" extrusionOk="0">
                <a:moveTo>
                  <a:pt x="0" y="0"/>
                </a:moveTo>
                <a:lnTo>
                  <a:pt x="733758" y="0"/>
                </a:lnTo>
                <a:lnTo>
                  <a:pt x="733758" y="759387"/>
                </a:lnTo>
                <a:lnTo>
                  <a:pt x="0" y="759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749613" y="4713390"/>
            <a:ext cx="834825" cy="834825"/>
          </a:xfrm>
          <a:custGeom>
            <a:avLst/>
            <a:gdLst/>
            <a:ahLst/>
            <a:cxnLst/>
            <a:rect l="l" t="t" r="r" b="b"/>
            <a:pathLst>
              <a:path w="834825" h="834825" extrusionOk="0">
                <a:moveTo>
                  <a:pt x="0" y="0"/>
                </a:moveTo>
                <a:lnTo>
                  <a:pt x="834825" y="0"/>
                </a:lnTo>
                <a:lnTo>
                  <a:pt x="834825" y="834826"/>
                </a:lnTo>
                <a:lnTo>
                  <a:pt x="0" y="83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5919259" y="5649109"/>
            <a:ext cx="708974" cy="778024"/>
          </a:xfrm>
          <a:custGeom>
            <a:avLst/>
            <a:gdLst/>
            <a:ahLst/>
            <a:cxnLst/>
            <a:rect l="l" t="t" r="r" b="b"/>
            <a:pathLst>
              <a:path w="708974" h="778024" extrusionOk="0">
                <a:moveTo>
                  <a:pt x="0" y="0"/>
                </a:moveTo>
                <a:lnTo>
                  <a:pt x="708974" y="0"/>
                </a:lnTo>
                <a:lnTo>
                  <a:pt x="708974" y="778024"/>
                </a:lnTo>
                <a:lnTo>
                  <a:pt x="0" y="778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E8EC28-17A2-3DDA-9A43-C900818284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312" name="Google Shape;312;p14"/>
          <p:cNvSpPr txBox="1"/>
          <p:nvPr/>
        </p:nvSpPr>
        <p:spPr>
          <a:xfrm>
            <a:off x="2320747" y="3448714"/>
            <a:ext cx="6251245" cy="73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Bussiness Suite -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8169711" y="3662955"/>
            <a:ext cx="3817664" cy="62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90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preverite svoj vpliv</a:t>
            </a:r>
            <a:endParaRPr dirty="0"/>
          </a:p>
        </p:txBody>
      </p:sp>
      <p:sp>
        <p:nvSpPr>
          <p:cNvPr id="314" name="Google Shape;314;p14"/>
          <p:cNvSpPr txBox="1"/>
          <p:nvPr/>
        </p:nvSpPr>
        <p:spPr>
          <a:xfrm>
            <a:off x="2320747" y="4996028"/>
            <a:ext cx="6419440" cy="73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Canva account -</a:t>
            </a:r>
            <a:endParaRPr/>
          </a:p>
        </p:txBody>
      </p:sp>
      <p:sp>
        <p:nvSpPr>
          <p:cNvPr id="315" name="Google Shape;315;p14"/>
          <p:cNvSpPr txBox="1"/>
          <p:nvPr/>
        </p:nvSpPr>
        <p:spPr>
          <a:xfrm>
            <a:off x="8716436" y="5170384"/>
            <a:ext cx="6541878" cy="62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901" dirty="0"/>
              <a:t>za ohranjanje enotne vizualne identitete</a:t>
            </a:r>
            <a:endParaRPr dirty="0"/>
          </a:p>
        </p:txBody>
      </p:sp>
      <p:sp>
        <p:nvSpPr>
          <p:cNvPr id="316" name="Google Shape;316;p14"/>
          <p:cNvSpPr txBox="1"/>
          <p:nvPr/>
        </p:nvSpPr>
        <p:spPr>
          <a:xfrm>
            <a:off x="2478047" y="6415787"/>
            <a:ext cx="641944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Mailchimp -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5597501" y="6653997"/>
            <a:ext cx="6107382" cy="62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90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vzdrževanje stikov preko e-mailov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14C5E2-E5C4-348C-FFAF-A6F5F2F7C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332" name="Google Shape;332;p15"/>
          <p:cNvSpPr txBox="1"/>
          <p:nvPr/>
        </p:nvSpPr>
        <p:spPr>
          <a:xfrm>
            <a:off x="5204288" y="4057635"/>
            <a:ext cx="7879424" cy="11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51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Vprašanja in odgovori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A71BF39-A9B0-8F40-61C1-A904F23E73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347" name="Google Shape;347;p16"/>
          <p:cNvSpPr txBox="1"/>
          <p:nvPr/>
        </p:nvSpPr>
        <p:spPr>
          <a:xfrm>
            <a:off x="2906807" y="2890653"/>
            <a:ext cx="12474384" cy="546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 se </a:t>
            </a:r>
            <a:r>
              <a:rPr lang="en-US" sz="3622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počutite</a:t>
            </a:r>
            <a:r>
              <a:rPr lang="en-US" sz="36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3622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36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spletnem</a:t>
            </a:r>
            <a:r>
              <a:rPr lang="en-US" sz="36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seminarju</a:t>
            </a:r>
            <a:r>
              <a:rPr lang="en-US" sz="36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sl-SI" sz="3622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22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😍 = </a:t>
            </a:r>
            <a:r>
              <a:rPr lang="sv-SE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 navdihnjen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sv-SE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pripravljen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sv-SE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preizkusiti stvari</a:t>
            </a:r>
            <a:endParaRPr lang="sl-SI" sz="36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😊 = </a:t>
            </a:r>
            <a:r>
              <a:rPr lang="pt-BR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Veliko 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 se </a:t>
            </a:r>
            <a:r>
              <a:rPr lang="pt-BR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naučil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pt-BR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s</a:t>
            </a:r>
            <a:r>
              <a:rPr lang="sl-SI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r>
              <a:rPr lang="pt-BR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bolj samozavest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endParaRPr dirty="0"/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😐 =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Nekatere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stvari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bile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uporabne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vendar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imam</a:t>
            </a:r>
            <a:r>
              <a:rPr lang="sl-SI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še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vedno</a:t>
            </a: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vprašanja</a:t>
            </a:r>
            <a:endParaRPr dirty="0"/>
          </a:p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😕 = </a:t>
            </a:r>
            <a:r>
              <a:rPr lang="pl-PL" sz="36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Še vedno nismo prepričani, kako naprej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1614124-BADF-FF7D-2F01-45BA70BC3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362" name="Google Shape;362;p17"/>
          <p:cNvSpPr txBox="1"/>
          <p:nvPr/>
        </p:nvSpPr>
        <p:spPr>
          <a:xfrm>
            <a:off x="5884310" y="3572037"/>
            <a:ext cx="6376377" cy="237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51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Hvala za vašo pozornost!</a:t>
            </a:r>
            <a:endParaRPr dirty="0"/>
          </a:p>
        </p:txBody>
      </p:sp>
      <p:sp>
        <p:nvSpPr>
          <p:cNvPr id="363" name="Google Shape;363;p17"/>
          <p:cNvSpPr txBox="1"/>
          <p:nvPr/>
        </p:nvSpPr>
        <p:spPr>
          <a:xfrm>
            <a:off x="5386961" y="5949611"/>
            <a:ext cx="7643239" cy="67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3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m.kmetova@europskydialog.eu</a:t>
            </a: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2689D0B-B809-5F70-D6EB-32141FA29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786122" y="1897016"/>
            <a:ext cx="4390085" cy="6865575"/>
          </a:xfrm>
          <a:custGeom>
            <a:avLst/>
            <a:gdLst/>
            <a:ahLst/>
            <a:cxnLst/>
            <a:rect l="l" t="t" r="r" b="b"/>
            <a:pathLst>
              <a:path w="4390085" h="6865575" extrusionOk="0">
                <a:moveTo>
                  <a:pt x="0" y="0"/>
                </a:moveTo>
                <a:lnTo>
                  <a:pt x="4390085" y="0"/>
                </a:lnTo>
                <a:lnTo>
                  <a:pt x="4390085" y="6865575"/>
                </a:lnTo>
                <a:lnTo>
                  <a:pt x="0" y="686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134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376732" y="5621868"/>
            <a:ext cx="6612710" cy="1616588"/>
          </a:xfrm>
          <a:custGeom>
            <a:avLst/>
            <a:gdLst/>
            <a:ahLst/>
            <a:cxnLst/>
            <a:rect l="l" t="t" r="r" b="b"/>
            <a:pathLst>
              <a:path w="6612710" h="1616588" extrusionOk="0">
                <a:moveTo>
                  <a:pt x="0" y="0"/>
                </a:moveTo>
                <a:lnTo>
                  <a:pt x="6612710" y="0"/>
                </a:lnTo>
                <a:lnTo>
                  <a:pt x="6612710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7376732" y="1801766"/>
            <a:ext cx="5141363" cy="78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44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Monika Kmeťová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7594968" y="2890653"/>
            <a:ext cx="7944345" cy="313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Podpredsednica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organizacije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European Dialogue,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vodja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upravljavka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družbenih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omrežij</a:t>
            </a:r>
            <a:endParaRPr lang="sl-SI" sz="242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2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4106" marR="0" lvl="1" indent="-262052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lang="sl-SI" sz="2427" dirty="0"/>
              <a:t>Izobrazba s področja politologije, pedagogike in neformalnega izobraževanja</a:t>
            </a:r>
            <a:endParaRPr dirty="0"/>
          </a:p>
          <a:p>
            <a:pPr marL="524106" marR="0" lvl="1" indent="-262052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lang="sl-SI" sz="2427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 Trnave, Slovaška</a:t>
            </a: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7594968" y="7200356"/>
            <a:ext cx="9104863" cy="156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27" dirty="0"/>
              <a:t>NVO (nevladna organizacija)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Slovaškem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Trnava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ki se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osredotoča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neformalno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izobraževanje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poudarkom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medijski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pismenosti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aktivnem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državljanstvu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participaciji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2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mladih</a:t>
            </a:r>
            <a:r>
              <a:rPr lang="en-US" sz="242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D9A2E79-D525-62F6-ED93-FE0633F10B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29" name="Google Shape;129;p3"/>
          <p:cNvSpPr txBox="1"/>
          <p:nvPr/>
        </p:nvSpPr>
        <p:spPr>
          <a:xfrm>
            <a:off x="3269854" y="4552774"/>
            <a:ext cx="11748291" cy="23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88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 beseda za opis trenutnega projekta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888" b="1" dirty="0"/>
              <a:t>izkušnje</a:t>
            </a:r>
            <a:endParaRPr dirty="0"/>
          </a:p>
        </p:txBody>
      </p:sp>
      <p:sp>
        <p:nvSpPr>
          <p:cNvPr id="130" name="Google Shape;130;p3"/>
          <p:cNvSpPr txBox="1"/>
          <p:nvPr/>
        </p:nvSpPr>
        <p:spPr>
          <a:xfrm>
            <a:off x="7268467" y="6586156"/>
            <a:ext cx="3751063" cy="84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9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 </a:t>
            </a:r>
            <a:r>
              <a:rPr lang="sl-SI" sz="39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7C8E0D-B075-1B20-D61B-43511A808F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45" name="Google Shape;145;p4"/>
          <p:cNvSpPr txBox="1"/>
          <p:nvPr/>
        </p:nvSpPr>
        <p:spPr>
          <a:xfrm>
            <a:off x="2962242" y="4819712"/>
            <a:ext cx="12363516" cy="81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7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Katero družbeno platformo uporabljate vsak dan?</a:t>
            </a:r>
            <a:endParaRPr dirty="0"/>
          </a:p>
        </p:txBody>
      </p:sp>
      <p:sp>
        <p:nvSpPr>
          <p:cNvPr id="146" name="Google Shape;146;p4"/>
          <p:cNvSpPr txBox="1"/>
          <p:nvPr/>
        </p:nvSpPr>
        <p:spPr>
          <a:xfrm>
            <a:off x="7448534" y="6428133"/>
            <a:ext cx="3804520" cy="84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92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 </a:t>
            </a:r>
            <a:r>
              <a:rPr lang="sl-SI" sz="392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6AB637-CBED-A514-9AC6-B3DB45C5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9626708" y="1314200"/>
            <a:ext cx="4997170" cy="3885300"/>
          </a:xfrm>
          <a:custGeom>
            <a:avLst/>
            <a:gdLst/>
            <a:ahLst/>
            <a:cxnLst/>
            <a:rect l="l" t="t" r="r" b="b"/>
            <a:pathLst>
              <a:path w="4997170" h="3885300" extrusionOk="0">
                <a:moveTo>
                  <a:pt x="0" y="0"/>
                </a:moveTo>
                <a:lnTo>
                  <a:pt x="4997170" y="0"/>
                </a:lnTo>
                <a:lnTo>
                  <a:pt x="4997170" y="3885300"/>
                </a:lnTo>
                <a:lnTo>
                  <a:pt x="0" y="3885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62" name="Google Shape;162;p5"/>
          <p:cNvSpPr txBox="1"/>
          <p:nvPr/>
        </p:nvSpPr>
        <p:spPr>
          <a:xfrm>
            <a:off x="4420766" y="2904675"/>
            <a:ext cx="3656434" cy="81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76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Kdo ste?</a:t>
            </a:r>
            <a:endParaRPr dirty="0"/>
          </a:p>
        </p:txBody>
      </p:sp>
      <p:sp>
        <p:nvSpPr>
          <p:cNvPr id="163" name="Google Shape;163;p5"/>
          <p:cNvSpPr txBox="1"/>
          <p:nvPr/>
        </p:nvSpPr>
        <p:spPr>
          <a:xfrm>
            <a:off x="4533428" y="4521420"/>
            <a:ext cx="7429972" cy="291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29709" marR="0" lvl="1" indent="-364855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</a:t>
            </a:r>
            <a:endParaRPr dirty="0"/>
          </a:p>
          <a:p>
            <a:pPr marL="729709" marR="0" lvl="1" indent="-364855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mesto in država</a:t>
            </a:r>
            <a:endParaRPr dirty="0"/>
          </a:p>
          <a:p>
            <a:pPr marL="729709" marR="0" lvl="1" indent="-364855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dirty="0"/>
              <a:t>p</a:t>
            </a: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rojekt, na katerem delate</a:t>
            </a:r>
            <a:endParaRPr dirty="0"/>
          </a:p>
          <a:p>
            <a:pPr marL="729709" marR="0" lvl="1" indent="-364855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dirty="0"/>
              <a:t>zadnji film, ki ste ga pogledali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26375B-D939-F8C7-7E4C-C148DA331F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2900570" y="540617"/>
            <a:ext cx="2850060" cy="2746746"/>
          </a:xfrm>
          <a:custGeom>
            <a:avLst/>
            <a:gdLst/>
            <a:ahLst/>
            <a:cxnLst/>
            <a:rect l="l" t="t" r="r" b="b"/>
            <a:pathLst>
              <a:path w="2850060" h="2746746" extrusionOk="0">
                <a:moveTo>
                  <a:pt x="0" y="0"/>
                </a:moveTo>
                <a:lnTo>
                  <a:pt x="2850060" y="0"/>
                </a:lnTo>
                <a:lnTo>
                  <a:pt x="2850060" y="2746745"/>
                </a:lnTo>
                <a:lnTo>
                  <a:pt x="0" y="274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79" name="Google Shape;179;p6"/>
          <p:cNvSpPr txBox="1"/>
          <p:nvPr/>
        </p:nvSpPr>
        <p:spPr>
          <a:xfrm>
            <a:off x="8102128" y="1082620"/>
            <a:ext cx="2527772" cy="88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11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ORODJA</a:t>
            </a:r>
            <a:r>
              <a:rPr lang="en-US" sz="411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80" name="Google Shape;180;p6"/>
          <p:cNvSpPr txBox="1"/>
          <p:nvPr/>
        </p:nvSpPr>
        <p:spPr>
          <a:xfrm>
            <a:off x="5954712" y="1937813"/>
            <a:ext cx="6378575" cy="72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dirty="0"/>
              <a:t>za lažje projektno življenje</a:t>
            </a:r>
            <a:endParaRPr dirty="0"/>
          </a:p>
        </p:txBody>
      </p:sp>
      <p:graphicFrame>
        <p:nvGraphicFramePr>
          <p:cNvPr id="181" name="Google Shape;181;p6"/>
          <p:cNvGraphicFramePr/>
          <p:nvPr>
            <p:extLst>
              <p:ext uri="{D42A27DB-BD31-4B8C-83A1-F6EECF244321}">
                <p14:modId xmlns:p14="http://schemas.microsoft.com/office/powerpoint/2010/main" val="1248517890"/>
              </p:ext>
            </p:extLst>
          </p:nvPr>
        </p:nvGraphicFramePr>
        <p:xfrm>
          <a:off x="3276600" y="3444176"/>
          <a:ext cx="11049000" cy="4831200"/>
        </p:xfrm>
        <a:graphic>
          <a:graphicData uri="http://schemas.openxmlformats.org/drawingml/2006/table">
            <a:tbl>
              <a:tblPr>
                <a:noFill/>
                <a:tableStyleId>{ADFBA1F7-3B13-4F3B-A108-5727A4936355}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/>
                        <a:t>Težnja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dirty="0"/>
                        <a:t>Primer orodja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dirty="0"/>
                        <a:t>Opis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Komunikacija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Discord / Slack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Preprosti aplikaciji za tematske klepete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Sodelovanje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Google Drive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Delo z dokumenti, ki se sproti posodabljajo, skupne mape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Upravljanje nalog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Trello / Slack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1" dirty="0"/>
                        <a:t>Vizualne table z nalogami, roki, in odgovornostmi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b="1" dirty="0"/>
                        <a:t>Ozaveščanje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Canva + Linktree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Ustvarjanje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vizualnih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vsebin</a:t>
                      </a:r>
                      <a:r>
                        <a:rPr lang="sl-SI" sz="1800" b="1" dirty="0"/>
                        <a:t>, deljenje več povezav hkrati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p6"/>
          <p:cNvSpPr/>
          <p:nvPr/>
        </p:nvSpPr>
        <p:spPr>
          <a:xfrm>
            <a:off x="2385665" y="4154875"/>
            <a:ext cx="24553333" cy="5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8D2D1B-4FCB-A2F3-E116-F1BD6175F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0839298" y="204917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sp>
        <p:nvSpPr>
          <p:cNvPr id="198" name="Google Shape;198;p7"/>
          <p:cNvSpPr txBox="1"/>
          <p:nvPr/>
        </p:nvSpPr>
        <p:spPr>
          <a:xfrm>
            <a:off x="2175521" y="3122122"/>
            <a:ext cx="7978439" cy="72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 načrtovanja: Trije K-ji in en Z</a:t>
            </a:r>
            <a:endParaRPr dirty="0"/>
          </a:p>
        </p:txBody>
      </p:sp>
      <p:sp>
        <p:nvSpPr>
          <p:cNvPr id="199" name="Google Shape;199;p7"/>
          <p:cNvSpPr txBox="1"/>
          <p:nvPr/>
        </p:nvSpPr>
        <p:spPr>
          <a:xfrm>
            <a:off x="2232360" y="4201835"/>
            <a:ext cx="13025953" cy="43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/>
              <a:t>KAJ, KDO, KAKO, ZAKAJ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KAJ je cilj vašega projekta?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/>
              <a:t>KDO je vpleten in komu je namenjen? (Vloge, deležniki)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/>
              <a:t>KAKO ga boste izvedli? (Ključni koraki, roki, orodja)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ZAKAJ je pomemben (Motivacija)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414962-7CD4-5174-6015-9027F247A4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2186472" y="1803112"/>
            <a:ext cx="13915054" cy="723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🔵 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l-SI" sz="3379" dirty="0"/>
              <a:t>estetika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zakulisje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sl-SI" sz="337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Najboljše orodje za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l-SI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Vizualno pripovedovanje zgodb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sl-SI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gradnjo skupnosti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sl-SI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/>
              <a:t>mladinsko občinstvo</a:t>
            </a:r>
            <a:endParaRPr sz="1200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Kaj objaviti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Carousel updates, reels, stories, team photos, polls</a:t>
            </a:r>
            <a:endParaRPr sz="1200"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visokokakovostne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vizualne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vsebine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sl-SI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855" marR="0" lvl="1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pomaga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Canva!)</a:t>
            </a:r>
            <a:endParaRPr lang="sl-SI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Hashtags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mešanico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nišnih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priljubljenih</a:t>
            </a:r>
            <a:endParaRPr lang="sl-SI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Stories </a:t>
            </a:r>
            <a:r>
              <a:rPr lang="sl-SI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hitre objave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Reels </a:t>
            </a:r>
            <a:r>
              <a:rPr lang="sl-SI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doseg</a:t>
            </a:r>
            <a:endParaRPr sz="1200"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Dodajte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povezavo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bio (po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potrebi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uporabite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Linktree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200" dirty="0"/>
          </a:p>
        </p:txBody>
      </p:sp>
      <p:sp>
        <p:nvSpPr>
          <p:cNvPr id="214" name="Google Shape;214;p8"/>
          <p:cNvSpPr/>
          <p:nvPr/>
        </p:nvSpPr>
        <p:spPr>
          <a:xfrm>
            <a:off x="13347688" y="5420557"/>
            <a:ext cx="3143707" cy="3143707"/>
          </a:xfrm>
          <a:custGeom>
            <a:avLst/>
            <a:gdLst/>
            <a:ahLst/>
            <a:cxnLst/>
            <a:rect l="l" t="t" r="r" b="b"/>
            <a:pathLst>
              <a:path w="3143707" h="3143707" extrusionOk="0">
                <a:moveTo>
                  <a:pt x="0" y="0"/>
                </a:moveTo>
                <a:lnTo>
                  <a:pt x="3143707" y="0"/>
                </a:lnTo>
                <a:lnTo>
                  <a:pt x="3143707" y="3143707"/>
                </a:lnTo>
                <a:lnTo>
                  <a:pt x="0" y="3143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AA365E-C096-743A-D2A3-5589854768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 extrusionOk="0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87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 extrusionOk="0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506" b="-7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 extrusionOk="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188" b="-47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 extrusionOk="0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 extrusionOk="0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06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 extrusionOk="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 extrusionOk="0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 extrusionOk="0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2410412" y="2021995"/>
            <a:ext cx="12847902" cy="68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🎵 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TikTok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l-SI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zabavno, pristno, </a:t>
            </a:r>
            <a:r>
              <a:rPr lang="sl-SI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viralno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Najboljše orodje za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l-PL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Ustvarjalno in neformalno nagovarjanje, generacija Z 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Kaj objaviti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vlogi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projektnega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dne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memi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nasveti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"dan v </a:t>
            </a:r>
            <a:r>
              <a:rPr lang="en-US" sz="337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življenju</a:t>
            </a:r>
            <a:r>
              <a:rPr lang="en-US" sz="337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lang="sl-SI" sz="337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Strategija</a:t>
            </a:r>
            <a:r>
              <a:rPr lang="en-US" sz="337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Trendi + zvoki = prepoznavnost</a:t>
            </a:r>
            <a:endParaRPr dirty="0"/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pl-PL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 bo kratko, zanimivo in resnično</a:t>
            </a: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Osredotočite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pristne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trenutke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ne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popolnost</a:t>
            </a:r>
            <a:endParaRPr lang="sl-SI" sz="3379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9709" marR="0" lvl="1" indent="-364854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lang="en-US" sz="3379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Predstavite</a:t>
            </a:r>
            <a:r>
              <a:rPr lang="en-US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l-SI" sz="337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ekipo in njihova dejanja</a:t>
            </a: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13417942" y="6184167"/>
            <a:ext cx="2459646" cy="2613829"/>
          </a:xfrm>
          <a:custGeom>
            <a:avLst/>
            <a:gdLst/>
            <a:ahLst/>
            <a:cxnLst/>
            <a:rect l="l" t="t" r="r" b="b"/>
            <a:pathLst>
              <a:path w="3230418" h="3545040" extrusionOk="0">
                <a:moveTo>
                  <a:pt x="0" y="0"/>
                </a:moveTo>
                <a:lnTo>
                  <a:pt x="3230417" y="0"/>
                </a:lnTo>
                <a:lnTo>
                  <a:pt x="3230417" y="3545040"/>
                </a:lnTo>
                <a:lnTo>
                  <a:pt x="0" y="354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7034945" y="9407855"/>
            <a:ext cx="421810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ŠTEVILKA SPORAZUMA: 2023-1-DE04-KA220-YOU-000123686 </a:t>
            </a:r>
            <a:r>
              <a:rPr lang="sl-SI" sz="964" dirty="0"/>
              <a:t>PROGRAM</a:t>
            </a:r>
            <a:r>
              <a:rPr lang="sl-SI" sz="9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ERASMUS+, KLJUČNI UKREP 2: SODELOVANJE MED ORGANIZACIJAMI IN INSTITUCIJAMI</a:t>
            </a:r>
            <a:endParaRPr lang="sl-SI" sz="1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EEA07D0-4675-3055-B2C9-E0FD2E049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4531" y="9326878"/>
            <a:ext cx="2309858" cy="594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E882CF8E6F4287D18E8378D155D8" ma:contentTypeVersion="13" ma:contentTypeDescription="Ustvari nov dokument." ma:contentTypeScope="" ma:versionID="9f7cb47fbb962dcc144a005f73407a0b">
  <xsd:schema xmlns:xsd="http://www.w3.org/2001/XMLSchema" xmlns:xs="http://www.w3.org/2001/XMLSchema" xmlns:p="http://schemas.microsoft.com/office/2006/metadata/properties" xmlns:ns2="23bcfe3e-7774-4d03-a005-4490aefe5dbf" xmlns:ns3="3ed75cdc-d030-40ab-a9bb-4b7be3d315e8" targetNamespace="http://schemas.microsoft.com/office/2006/metadata/properties" ma:root="true" ma:fieldsID="6f9e4cf5aaf3f617cbb88202a558f6a3" ns2:_="" ns3:_="">
    <xsd:import namespace="23bcfe3e-7774-4d03-a005-4490aefe5dbf"/>
    <xsd:import namespace="3ed75cdc-d030-40ab-a9bb-4b7be3d31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fe3e-7774-4d03-a005-4490aefe5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6d09824d-9145-48c6-b8a5-74505710a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5cdc-d030-40ab-a9bb-4b7be3d315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722a4b7-7dec-4dbf-82bc-5639804f3e38}" ma:internalName="TaxCatchAll" ma:showField="CatchAllData" ma:web="3ed75cdc-d030-40ab-a9bb-4b7be3d31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fe3e-7774-4d03-a005-4490aefe5dbf">
      <Terms xmlns="http://schemas.microsoft.com/office/infopath/2007/PartnerControls"/>
    </lcf76f155ced4ddcb4097134ff3c332f>
    <TaxCatchAll xmlns="3ed75cdc-d030-40ab-a9bb-4b7be3d315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30BAA3-35C6-4D2C-B54C-E6AC78E0A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cfe3e-7774-4d03-a005-4490aefe5dbf"/>
    <ds:schemaRef ds:uri="3ed75cdc-d030-40ab-a9bb-4b7be3d31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98925-27B7-4CC6-8D14-D63028040ABE}">
  <ds:schemaRefs>
    <ds:schemaRef ds:uri="http://schemas.microsoft.com/office/2006/metadata/properties"/>
    <ds:schemaRef ds:uri="http://schemas.microsoft.com/office/infopath/2007/PartnerControls"/>
    <ds:schemaRef ds:uri="23bcfe3e-7774-4d03-a005-4490aefe5dbf"/>
    <ds:schemaRef ds:uri="3ed75cdc-d030-40ab-a9bb-4b7be3d315e8"/>
  </ds:schemaRefs>
</ds:datastoreItem>
</file>

<file path=customXml/itemProps3.xml><?xml version="1.0" encoding="utf-8"?>
<ds:datastoreItem xmlns:ds="http://schemas.openxmlformats.org/officeDocument/2006/customXml" ds:itemID="{7D08B442-3097-488C-B7CA-DC061A75A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Po meri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Nika Goršič</cp:lastModifiedBy>
  <cp:revision>1</cp:revision>
  <dcterms:created xsi:type="dcterms:W3CDTF">2006-08-16T00:00:00Z</dcterms:created>
  <dcterms:modified xsi:type="dcterms:W3CDTF">2025-05-07T13:23:59Z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0x010100292DE882CF8E6F4287D18E8378D155D8</vt:lpwstr>
  </property>
  <property fmtid="{D5CDD505-2E9C-101B-9397-08002B2CF9AE}" pid="3" name="MediaServiceImageTags">
    <vt:lpwstr/>
  </property>
</Properties>
</file>