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b1d2bfbe3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b1d2bfbe3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b1d2bfbe3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b1d2bfbe3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4b1d2bfbe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4b1d2bfbe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b1d2bfbe3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b1d2bfbe3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b1d2bfbe3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4b1d2bfbe3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4b1d2bfbe3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4b1d2bfbe3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b1d2bfbe3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b1d2bfbe3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4b1d2bfbe3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4b1d2bfbe3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80XcN1mNZ-c&amp;ab_channel=ThinkMedia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open.spotify.com/episode/7w1QImKJMnJVPDQitnWvaY?si=9312229028464d32&amp;nd=1&amp;dlsi=a2bb573296dd41a5" TargetMode="External"/><Relationship Id="rId4" Type="http://schemas.openxmlformats.org/officeDocument/2006/relationships/hyperlink" Target="https://open.spotify.com/episode/1jmwnLoSbLDzkIcIh5uJY9?si=556f297b7b05456a&amp;nd=1&amp;dlsi=a4cbd6e5a2024bc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udio.com/tomas-janci/projects/1827017337722175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Ustvarjanje podcasta za razširjenje projekta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913675"/>
            <a:ext cx="8520600" cy="134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1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23"/>
              <a:t>Tomáš Janči</a:t>
            </a:r>
            <a:endParaRPr sz="5023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23"/>
              <a:t>Get On the Action Train</a:t>
            </a:r>
            <a:endParaRPr sz="5023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023"/>
              <a:t>(GOAT)</a:t>
            </a:r>
            <a:endParaRPr sz="5023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Zakaj narediti podcast</a:t>
            </a:r>
            <a:r>
              <a:rPr lang="en" dirty="0"/>
              <a:t>?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-SI" sz="1700" b="1" dirty="0">
                <a:solidFill>
                  <a:schemeClr val="dk1"/>
                </a:solidFill>
              </a:rPr>
              <a:t>Ključne točke</a:t>
            </a:r>
            <a:r>
              <a:rPr lang="en" sz="1700" b="1" dirty="0">
                <a:solidFill>
                  <a:schemeClr val="dk1"/>
                </a:solidFill>
              </a:rPr>
              <a:t>:</a:t>
            </a:r>
            <a:endParaRPr sz="1700" b="1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sl-SI" sz="1700" dirty="0">
                <a:solidFill>
                  <a:schemeClr val="dk1"/>
                </a:solidFill>
              </a:rPr>
              <a:t>Vse večja priljubljenost podcastov v izobraževanju in razširjanju projektov</a:t>
            </a:r>
            <a:br>
              <a:rPr lang="en" sz="1700" dirty="0">
                <a:solidFill>
                  <a:schemeClr val="dk1"/>
                </a:solidFill>
              </a:rPr>
            </a:br>
            <a:endParaRPr sz="1700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sl-SI" sz="1700" dirty="0">
                <a:solidFill>
                  <a:schemeClr val="dk1"/>
                </a:solidFill>
              </a:rPr>
              <a:t>Prilagodljiva, dostopna in zanimiva oblika</a:t>
            </a:r>
            <a:br>
              <a:rPr lang="en" sz="1700" dirty="0">
                <a:solidFill>
                  <a:schemeClr val="dk1"/>
                </a:solidFill>
              </a:rPr>
            </a:br>
            <a:endParaRPr sz="1700" dirty="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sl-SI" sz="1700" dirty="0">
                <a:solidFill>
                  <a:schemeClr val="dk1"/>
                </a:solidFill>
              </a:rPr>
              <a:t>Idealno za pripovedovanje zgodb, intervjuje in izmenjavo rezultatov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Načrtujete svoj podcast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0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r>
              <a:rPr lang="sl-SI" sz="3367" dirty="0">
                <a:solidFill>
                  <a:schemeClr val="dk1"/>
                </a:solidFill>
              </a:rPr>
              <a:t>Začnite z jasnim ciljem: Kakšno je ključno sporočilo ali zgodba?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endParaRPr lang="sl-SI" sz="3367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r>
              <a:rPr lang="sl-SI" sz="3367" dirty="0">
                <a:solidFill>
                  <a:schemeClr val="dk1"/>
                </a:solidFill>
              </a:rPr>
              <a:t>Opredelite ciljno občinstvo: Ali govorite mladim, vlagateljem ali drugim projektnim skupinam?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endParaRPr lang="sl-SI" sz="3367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r>
              <a:rPr lang="sl-SI" sz="3367" dirty="0">
                <a:solidFill>
                  <a:schemeClr val="dk1"/>
                </a:solidFill>
              </a:rPr>
              <a:t>Izberite primerno obliko: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endParaRPr lang="sl-SI" sz="3367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r>
              <a:rPr lang="sl-SI" sz="3367" dirty="0">
                <a:solidFill>
                  <a:schemeClr val="dk1"/>
                </a:solidFill>
              </a:rPr>
              <a:t>Samostojno pripovedovanje (možni so tudi krajši formati)</a:t>
            </a:r>
            <a:br>
              <a:rPr lang="en" sz="3367" dirty="0">
                <a:solidFill>
                  <a:schemeClr val="dk1"/>
                </a:solidFill>
              </a:rPr>
            </a:br>
            <a:endParaRPr sz="3367" dirty="0">
              <a:solidFill>
                <a:schemeClr val="dk1"/>
              </a:solidFill>
            </a:endParaRPr>
          </a:p>
          <a:p>
            <a:pPr marL="457200" lvl="0" indent="-31412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sl-SI" sz="3367" dirty="0">
                <a:solidFill>
                  <a:schemeClr val="dk1"/>
                </a:solidFill>
              </a:rPr>
              <a:t>Intervju v vlogi sovoditelja ali gosta (prilagodljiva dolžina)</a:t>
            </a:r>
            <a:br>
              <a:rPr lang="en" sz="3367" dirty="0">
                <a:solidFill>
                  <a:schemeClr val="dk1"/>
                </a:solidFill>
              </a:rPr>
            </a:br>
            <a:endParaRPr sz="3367" dirty="0">
              <a:solidFill>
                <a:schemeClr val="dk1"/>
              </a:solidFill>
            </a:endParaRPr>
          </a:p>
          <a:p>
            <a:pPr marL="457200" lvl="0" indent="-31412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sl-SI" sz="3367" dirty="0">
                <a:solidFill>
                  <a:schemeClr val="dk1"/>
                </a:solidFill>
              </a:rPr>
              <a:t>Pripovedovanje zgodb na način  dokumentarnega sloga (prilagodljiva dolžina)</a:t>
            </a:r>
            <a:br>
              <a:rPr lang="en" sz="3367" dirty="0">
                <a:solidFill>
                  <a:schemeClr val="dk1"/>
                </a:solidFill>
              </a:rPr>
            </a:br>
            <a:endParaRPr sz="3367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32669"/>
              <a:buFont typeface="Arial"/>
              <a:buNone/>
            </a:pPr>
            <a:r>
              <a:rPr lang="it-IT" sz="3367" dirty="0">
                <a:solidFill>
                  <a:schemeClr val="dk1"/>
                </a:solidFill>
              </a:rPr>
              <a:t>Prilagodite dolžino svojemu formatu in globini vsebine.</a:t>
            </a:r>
            <a:br>
              <a:rPr lang="en" sz="1726" dirty="0">
                <a:solidFill>
                  <a:schemeClr val="dk1"/>
                </a:solidFill>
              </a:rPr>
            </a:br>
            <a:endParaRPr sz="1726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612"/>
              <a:buFont typeface="Arial"/>
              <a:buNone/>
            </a:pPr>
            <a:endParaRPr sz="1454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Osnovna orodja - kar potrebujete, že imate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-SI" sz="1400" dirty="0">
                <a:solidFill>
                  <a:schemeClr val="dk1"/>
                </a:solidFill>
              </a:rPr>
              <a:t>Naprave za snemanje: Mikrofon pametnega telefona, prenosni računalnik, zunanji mikrofon (neobvezno)</a:t>
            </a:r>
            <a:br>
              <a:rPr lang="en" sz="1400" dirty="0">
                <a:solidFill>
                  <a:schemeClr val="dk1"/>
                </a:solidFill>
              </a:rPr>
            </a:br>
            <a:endParaRPr sz="14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-SI" sz="1400" dirty="0">
                <a:solidFill>
                  <a:schemeClr val="dk1"/>
                </a:solidFill>
              </a:rPr>
              <a:t>Možnosti programske opreme</a:t>
            </a:r>
            <a:r>
              <a:rPr lang="en" sz="1400" dirty="0">
                <a:solidFill>
                  <a:schemeClr val="dk1"/>
                </a:solidFill>
              </a:rPr>
              <a:t>:</a:t>
            </a: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l-SI" sz="1400" dirty="0">
                <a:solidFill>
                  <a:schemeClr val="dk1"/>
                </a:solidFill>
              </a:rPr>
              <a:t>Snemanje: Glasovne opombe, Zoom, OBS Studio</a:t>
            </a:r>
            <a:br>
              <a:rPr lang="en" sz="1400" dirty="0">
                <a:solidFill>
                  <a:schemeClr val="dk1"/>
                </a:solidFill>
              </a:rPr>
            </a:br>
            <a:endParaRPr sz="1400" dirty="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sl-SI" sz="1400" dirty="0">
                <a:solidFill>
                  <a:schemeClr val="dk1"/>
                </a:solidFill>
              </a:rPr>
              <a:t>Urejanje: Audacity, GarageBand, Descript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endParaRPr lang="sl-SI" sz="1400" dirty="0">
              <a:solidFill>
                <a:schemeClr val="dk1"/>
              </a:solidFill>
            </a:endParaRPr>
          </a:p>
          <a:p>
            <a:pPr marL="1397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sl-SI" sz="1400" dirty="0">
                <a:solidFill>
                  <a:schemeClr val="dk1"/>
                </a:solidFill>
              </a:rPr>
              <a:t>NotebookLM: Uporabno za strukturiranje scenarija, postavljanje vprašanj ali ustvarjanje vsebine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Nasveti za snemanje za čist in jasen zvok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sl-SI" dirty="0">
                <a:solidFill>
                  <a:schemeClr val="dk1"/>
                </a:solidFill>
              </a:rPr>
              <a:t>Snemajte v mirnem prostoru brez odmeva (odlične so omare!)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pl-PL" dirty="0">
                <a:solidFill>
                  <a:schemeClr val="dk1"/>
                </a:solidFill>
              </a:rPr>
              <a:t>govorite naravno in jasno, z enakomernim tempom.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sl-SI" dirty="0">
                <a:solidFill>
                  <a:schemeClr val="dk1"/>
                </a:solidFill>
              </a:rPr>
              <a:t>Za boljšo kakovost uporabite slušalke z mikrofonom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sl-SI" dirty="0">
                <a:solidFill>
                  <a:schemeClr val="dk1"/>
                </a:solidFill>
              </a:rPr>
              <a:t>Pred začetkom uporabe preizkusite raven zvoka</a:t>
            </a: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sl-SI" dirty="0">
                <a:solidFill>
                  <a:schemeClr val="dk1"/>
                </a:solidFill>
              </a:rPr>
              <a:t>Posnemite kratek vzorec in ga poslušajte.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3"/>
              </a:rPr>
              <a:t>Best CHEAP Podcast Setup for Beginners (Everything You Need to Start!)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4"/>
              </a:rPr>
              <a:t>Special Series: Towards Active Democratic Participation / Ep. 9: Respect Online and Offline – The Power of Etiquette and Netiquette - Agora NextGen | Podcast on Spotify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5"/>
              </a:rPr>
              <a:t>Moment 208: The Dumbest Financial Advice Everyone Weirdly Follows That’s Keeping Them Poor! - The Diary Of A CEO with Steven Bartlett | Podcast on Spotify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Od prakse do dejanske uporabe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dk1"/>
                </a:solidFill>
              </a:rPr>
              <a:t>Podcast</a:t>
            </a:r>
            <a:r>
              <a:rPr lang="sl-SI" dirty="0">
                <a:solidFill>
                  <a:schemeClr val="dk1"/>
                </a:solidFill>
              </a:rPr>
              <a:t>i lahko izboljšajo</a:t>
            </a:r>
            <a:r>
              <a:rPr lang="en" dirty="0">
                <a:solidFill>
                  <a:schemeClr val="dk1"/>
                </a:solidFill>
              </a:rPr>
              <a:t>:</a:t>
            </a: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sl-SI" dirty="0">
                <a:solidFill>
                  <a:schemeClr val="dk1"/>
                </a:solidFill>
              </a:rPr>
              <a:t>Končno poročanje in razširjanje podatkov</a:t>
            </a:r>
            <a:br>
              <a:rPr lang="en" dirty="0">
                <a:solidFill>
                  <a:schemeClr val="dk1"/>
                </a:solidFill>
              </a:rPr>
            </a:b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sl-SI" dirty="0">
                <a:solidFill>
                  <a:schemeClr val="dk1"/>
                </a:solidFill>
              </a:rPr>
              <a:t>Spletne strani projekta in družbeni mediji</a:t>
            </a:r>
            <a:br>
              <a:rPr lang="en" dirty="0">
                <a:solidFill>
                  <a:schemeClr val="dk1"/>
                </a:solidFill>
              </a:rPr>
            </a:br>
            <a:endParaRPr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sv-SE" dirty="0">
                <a:solidFill>
                  <a:schemeClr val="dk1"/>
                </a:solidFill>
              </a:rPr>
              <a:t>Dejavnosti mladinskega dela in nadaljnji ukrepi</a:t>
            </a:r>
            <a:endParaRPr lang="sl-SI" dirty="0"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endParaRPr lang="sl-SI" dirty="0">
              <a:solidFill>
                <a:schemeClr val="dk1"/>
              </a:solidFill>
            </a:endParaRPr>
          </a:p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sl-SI" dirty="0">
                <a:solidFill>
                  <a:schemeClr val="dk1"/>
                </a:solidFill>
              </a:rPr>
              <a:t>V</a:t>
            </a:r>
            <a:r>
              <a:rPr lang="en-US" dirty="0" err="1">
                <a:solidFill>
                  <a:schemeClr val="dk1"/>
                </a:solidFill>
              </a:rPr>
              <a:t>ključite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dirty="0" err="1">
                <a:solidFill>
                  <a:schemeClr val="dk1"/>
                </a:solidFill>
              </a:rPr>
              <a:t>mlade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dirty="0" err="1">
                <a:solidFill>
                  <a:schemeClr val="dk1"/>
                </a:solidFill>
              </a:rPr>
              <a:t>kot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dirty="0" err="1">
                <a:solidFill>
                  <a:schemeClr val="dk1"/>
                </a:solidFill>
              </a:rPr>
              <a:t>ustvarjalce</a:t>
            </a:r>
            <a:r>
              <a:rPr lang="en-US" dirty="0">
                <a:solidFill>
                  <a:schemeClr val="dk1"/>
                </a:solidFill>
              </a:rPr>
              <a:t> in ne le </a:t>
            </a:r>
            <a:r>
              <a:rPr lang="en-US" dirty="0" err="1">
                <a:solidFill>
                  <a:schemeClr val="dk1"/>
                </a:solidFill>
              </a:rPr>
              <a:t>kot</a:t>
            </a:r>
            <a:r>
              <a:rPr lang="en-US" dirty="0">
                <a:solidFill>
                  <a:schemeClr val="dk1"/>
                </a:solidFill>
              </a:rPr>
              <a:t> </a:t>
            </a:r>
            <a:r>
              <a:rPr lang="en-US" dirty="0" err="1">
                <a:solidFill>
                  <a:schemeClr val="dk1"/>
                </a:solidFill>
              </a:rPr>
              <a:t>poslušalce</a:t>
            </a:r>
            <a:r>
              <a:rPr lang="en-US" dirty="0">
                <a:solidFill>
                  <a:schemeClr val="dk1"/>
                </a:solidFill>
              </a:rPr>
              <a:t>.</a:t>
            </a:r>
            <a:br>
              <a:rPr lang="en-US" dirty="0">
                <a:solidFill>
                  <a:schemeClr val="dk1"/>
                </a:solidFill>
              </a:rPr>
            </a:br>
            <a:endParaRPr lang="en-US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l-SI" dirty="0">
                <a:solidFill>
                  <a:schemeClr val="dk1"/>
                </a:solidFill>
              </a:rPr>
              <a:t>Delitev</a:t>
            </a:r>
            <a:r>
              <a:rPr lang="en" dirty="0">
                <a:solidFill>
                  <a:schemeClr val="dk1"/>
                </a:solidFill>
              </a:rPr>
              <a:t>, </a:t>
            </a:r>
            <a:r>
              <a:rPr lang="sl-SI" dirty="0">
                <a:solidFill>
                  <a:schemeClr val="dk1"/>
                </a:solidFill>
              </a:rPr>
              <a:t>trajnost</a:t>
            </a:r>
            <a:r>
              <a:rPr lang="en" dirty="0">
                <a:solidFill>
                  <a:schemeClr val="dk1"/>
                </a:solidFill>
              </a:rPr>
              <a:t>, </a:t>
            </a:r>
            <a:r>
              <a:rPr lang="sl-SI" dirty="0">
                <a:solidFill>
                  <a:schemeClr val="dk1"/>
                </a:solidFill>
              </a:rPr>
              <a:t>ustvarjalni rezultati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340200"/>
            <a:ext cx="8520600" cy="5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Naloga delavnice: Ustvarite svoj mini podcast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160525" y="903300"/>
            <a:ext cx="8925600" cy="417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200" dirty="0">
                <a:solidFill>
                  <a:schemeClr val="dk1"/>
                </a:solidFill>
              </a:rPr>
              <a:t>Posnemite 3-5-minutni podkast na temo, ki vas zanima - po možnosti na temo, ki bi jo lahko uporabili ali raziskali v okviru projekta (Erasmus+, mladinsko delo, izobraževanje, socialna vprašanja, ustvarjalnost itd.).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sz="1200" dirty="0">
                <a:solidFill>
                  <a:schemeClr val="dk1"/>
                </a:solidFill>
              </a:rPr>
              <a:t>Korak za korakom</a:t>
            </a:r>
            <a:r>
              <a:rPr lang="en" sz="1200" dirty="0">
                <a:solidFill>
                  <a:schemeClr val="dk1"/>
                </a:solidFill>
              </a:rPr>
              <a:t>:</a:t>
            </a: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sl-SI" sz="1200" dirty="0">
                <a:solidFill>
                  <a:schemeClr val="dk1"/>
                </a:solidFill>
              </a:rPr>
              <a:t>Izberiti si svojo temo</a:t>
            </a: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sl-SI" sz="1200" dirty="0">
                <a:solidFill>
                  <a:schemeClr val="dk1"/>
                </a:solidFill>
              </a:rPr>
              <a:t>Izberite nekaj, kar vas zanima ali navdušuje - npr. podnebne spremembe, pripovedovanje zgodb, duševno zdravje, umetna inteligenca v izobraževanju, mladinski aktivizem itd.</a:t>
            </a:r>
            <a:br>
              <a:rPr lang="en" sz="1200" dirty="0">
                <a:solidFill>
                  <a:schemeClr val="dk1"/>
                </a:solidFill>
              </a:rPr>
            </a:b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en" sz="1200" dirty="0">
                <a:solidFill>
                  <a:schemeClr val="dk1"/>
                </a:solidFill>
              </a:rPr>
              <a:t>NotebookLM</a:t>
            </a: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sl-SI" sz="1200" dirty="0">
                <a:solidFill>
                  <a:schemeClr val="dk1"/>
                </a:solidFill>
              </a:rPr>
              <a:t>Prilepite nekaj informacij o ozadju (svoje zapiske ali besedilo).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sl-SI" sz="1200" dirty="0">
                <a:solidFill>
                  <a:schemeClr val="dk1"/>
                </a:solidFill>
              </a:rPr>
              <a:t>Uporabite interaktivni klepet za pripravo scenarija ali osnutka</a:t>
            </a:r>
            <a:br>
              <a:rPr lang="en" sz="1200" dirty="0">
                <a:solidFill>
                  <a:schemeClr val="dk1"/>
                </a:solidFill>
              </a:rPr>
            </a:b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sl-SI" sz="1200" dirty="0">
                <a:solidFill>
                  <a:schemeClr val="dk1"/>
                </a:solidFill>
              </a:rPr>
              <a:t>Snemanje podkasta</a:t>
            </a: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sl-SI" sz="1200" dirty="0">
                <a:solidFill>
                  <a:schemeClr val="dk1"/>
                </a:solidFill>
              </a:rPr>
              <a:t>Uporabite diktafon na telefonu ali aplikacijo za snemanje zaslona.</a:t>
            </a: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-"/>
            </a:pPr>
            <a:r>
              <a:rPr lang="sl-SI" sz="1200" dirty="0">
                <a:solidFill>
                  <a:schemeClr val="dk1"/>
                </a:solidFill>
              </a:rPr>
              <a:t>Govorite naravno - ni treba biti popoln!</a:t>
            </a:r>
            <a:br>
              <a:rPr lang="en" sz="1200" dirty="0">
                <a:solidFill>
                  <a:schemeClr val="dk1"/>
                </a:solidFill>
              </a:rPr>
            </a:br>
            <a:endParaRPr sz="1200" dirty="0">
              <a:solidFill>
                <a:schemeClr val="dk1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AutoNum type="arabicPeriod"/>
            </a:pPr>
            <a:r>
              <a:rPr lang="sl-SI" sz="1200" dirty="0">
                <a:solidFill>
                  <a:schemeClr val="dk1"/>
                </a:solidFill>
              </a:rPr>
              <a:t>Naložite svojo datoteko</a:t>
            </a:r>
            <a:br>
              <a:rPr lang="en" sz="1200" dirty="0">
                <a:solidFill>
                  <a:schemeClr val="dk1"/>
                </a:solidFill>
              </a:rPr>
            </a:br>
            <a:r>
              <a:rPr lang="en" sz="1200" dirty="0">
                <a:solidFill>
                  <a:schemeClr val="dk1"/>
                </a:solidFill>
              </a:rPr>
              <a:t> </a:t>
            </a:r>
            <a:r>
              <a:rPr lang="sl-SI" sz="1200" dirty="0">
                <a:solidFill>
                  <a:schemeClr val="dk1"/>
                </a:solidFill>
              </a:rPr>
              <a:t>Svoj avdio/video posnetek shranite v skupno mapo Google Drive (povezava v klepetu).</a:t>
            </a:r>
            <a:endParaRPr sz="11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3"/>
              </a:rPr>
              <a:t>Project: Voice podcast with NotebookLM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92DE882CF8E6F4287D18E8378D155D8" ma:contentTypeVersion="13" ma:contentTypeDescription="Ustvari nov dokument." ma:contentTypeScope="" ma:versionID="9f7cb47fbb962dcc144a005f73407a0b">
  <xsd:schema xmlns:xsd="http://www.w3.org/2001/XMLSchema" xmlns:xs="http://www.w3.org/2001/XMLSchema" xmlns:p="http://schemas.microsoft.com/office/2006/metadata/properties" xmlns:ns2="23bcfe3e-7774-4d03-a005-4490aefe5dbf" xmlns:ns3="3ed75cdc-d030-40ab-a9bb-4b7be3d315e8" targetNamespace="http://schemas.microsoft.com/office/2006/metadata/properties" ma:root="true" ma:fieldsID="6f9e4cf5aaf3f617cbb88202a558f6a3" ns2:_="" ns3:_="">
    <xsd:import namespace="23bcfe3e-7774-4d03-a005-4490aefe5dbf"/>
    <xsd:import namespace="3ed75cdc-d030-40ab-a9bb-4b7be3d315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bcfe3e-7774-4d03-a005-4490aefe5d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Oznake slike" ma:readOnly="false" ma:fieldId="{5cf76f15-5ced-4ddc-b409-7134ff3c332f}" ma:taxonomyMulti="true" ma:sspId="6d09824d-9145-48c6-b8a5-74505710a0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75cdc-d030-40ab-a9bb-4b7be3d315e8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722a4b7-7dec-4dbf-82bc-5639804f3e38}" ma:internalName="TaxCatchAll" ma:showField="CatchAllData" ma:web="3ed75cdc-d030-40ab-a9bb-4b7be3d315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3bcfe3e-7774-4d03-a005-4490aefe5dbf">
      <Terms xmlns="http://schemas.microsoft.com/office/infopath/2007/PartnerControls"/>
    </lcf76f155ced4ddcb4097134ff3c332f>
    <TaxCatchAll xmlns="3ed75cdc-d030-40ab-a9bb-4b7be3d315e8" xsi:nil="true"/>
  </documentManagement>
</p:properties>
</file>

<file path=customXml/itemProps1.xml><?xml version="1.0" encoding="utf-8"?>
<ds:datastoreItem xmlns:ds="http://schemas.openxmlformats.org/officeDocument/2006/customXml" ds:itemID="{CED3DC39-42AB-49C7-8615-E6A31F567504}"/>
</file>

<file path=customXml/itemProps2.xml><?xml version="1.0" encoding="utf-8"?>
<ds:datastoreItem xmlns:ds="http://schemas.openxmlformats.org/officeDocument/2006/customXml" ds:itemID="{84346DDB-78D1-435F-82F7-6D4676AEA2B9}"/>
</file>

<file path=customXml/itemProps3.xml><?xml version="1.0" encoding="utf-8"?>
<ds:datastoreItem xmlns:ds="http://schemas.openxmlformats.org/officeDocument/2006/customXml" ds:itemID="{91B93DD5-0368-4A27-A5D6-4566005012A2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499</Words>
  <Application>Microsoft Office PowerPoint</Application>
  <PresentationFormat>Diaprojekcija na zaslonu (16:9)</PresentationFormat>
  <Paragraphs>58</Paragraphs>
  <Slides>9</Slides>
  <Notes>9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1" baseType="lpstr">
      <vt:lpstr>Arial</vt:lpstr>
      <vt:lpstr>Simple Light</vt:lpstr>
      <vt:lpstr>Ustvarjanje podcasta za razširjenje projekta</vt:lpstr>
      <vt:lpstr>Zakaj narediti podcast?</vt:lpstr>
      <vt:lpstr>Načrtujete svoj podcast</vt:lpstr>
      <vt:lpstr>Osnovna orodja - kar potrebujete, že imate</vt:lpstr>
      <vt:lpstr>Nasveti za snemanje za čist in jasen zvok</vt:lpstr>
      <vt:lpstr>PowerPointova predstavitev</vt:lpstr>
      <vt:lpstr>Od prakse do dejanske uporabe</vt:lpstr>
      <vt:lpstr>Naloga delavnice: Ustvarite svoj mini podcast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Gregor Petrovič</dc:creator>
  <cp:lastModifiedBy>Katja Kolenc</cp:lastModifiedBy>
  <cp:revision>2</cp:revision>
  <dcterms:modified xsi:type="dcterms:W3CDTF">2025-05-19T11:23:43Z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0x010100292DE882CF8E6F4287D18E8378D155D8</vt:lpwstr>
  </property>
</Properties>
</file>