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8288000" cy="10287000"/>
  <p:notesSz cx="6858000" cy="9144000"/>
  <p:embeddedFontLst>
    <p:embeddedFont>
      <p:font typeface="Canva Sans Bold" panose="020B0604020202020204" charset="0"/>
      <p:regular r:id="rId14"/>
    </p:embeddedFont>
    <p:embeddedFont>
      <p:font typeface="Cleanvertising Heavy" panose="020B0604020202020204" charset="0"/>
      <p:regular r:id="rId15"/>
    </p:embeddedFont>
    <p:embeddedFont>
      <p:font typeface="Tex Gyre Termes" panose="020B0604020202020204" charset="-18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112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Kolenc" userId="91a9293f-de06-4b16-8fe1-b804364b81b0" providerId="ADAL" clId="{FF870255-5926-46E8-B675-E57C773B2F54}"/>
    <pc:docChg chg="undo redo custSel modSld">
      <pc:chgData name="Katja Kolenc" userId="91a9293f-de06-4b16-8fe1-b804364b81b0" providerId="ADAL" clId="{FF870255-5926-46E8-B675-E57C773B2F54}" dt="2025-05-06T12:15:48.788" v="591" actId="1076"/>
      <pc:docMkLst>
        <pc:docMk/>
      </pc:docMkLst>
      <pc:sldChg chg="modSp mod">
        <pc:chgData name="Katja Kolenc" userId="91a9293f-de06-4b16-8fe1-b804364b81b0" providerId="ADAL" clId="{FF870255-5926-46E8-B675-E57C773B2F54}" dt="2025-05-06T12:15:48.788" v="591" actId="1076"/>
        <pc:sldMkLst>
          <pc:docMk/>
          <pc:sldMk cId="0" sldId="257"/>
        </pc:sldMkLst>
        <pc:spChg chg="mod">
          <ac:chgData name="Katja Kolenc" userId="91a9293f-de06-4b16-8fe1-b804364b81b0" providerId="ADAL" clId="{FF870255-5926-46E8-B675-E57C773B2F54}" dt="2025-05-06T12:15:48.788" v="591" actId="107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Katja Kolenc" userId="91a9293f-de06-4b16-8fe1-b804364b81b0" providerId="ADAL" clId="{FF870255-5926-46E8-B675-E57C773B2F54}" dt="2025-05-06T12:07:35.885" v="3" actId="14100"/>
          <ac:spMkLst>
            <pc:docMk/>
            <pc:sldMk cId="0" sldId="257"/>
            <ac:spMk id="13" creationId="{00000000-0000-0000-0000-000000000000}"/>
          </ac:spMkLst>
        </pc:spChg>
        <pc:spChg chg="mod">
          <ac:chgData name="Katja Kolenc" userId="91a9293f-de06-4b16-8fe1-b804364b81b0" providerId="ADAL" clId="{FF870255-5926-46E8-B675-E57C773B2F54}" dt="2025-05-06T12:15:45.846" v="590" actId="20577"/>
          <ac:spMkLst>
            <pc:docMk/>
            <pc:sldMk cId="0" sldId="257"/>
            <ac:spMk id="15" creationId="{00000000-0000-0000-0000-000000000000}"/>
          </ac:spMkLst>
        </pc:spChg>
      </pc:sldChg>
      <pc:sldChg chg="modSp mod">
        <pc:chgData name="Katja Kolenc" userId="91a9293f-de06-4b16-8fe1-b804364b81b0" providerId="ADAL" clId="{FF870255-5926-46E8-B675-E57C773B2F54}" dt="2025-05-06T12:15:04.388" v="578" actId="1076"/>
        <pc:sldMkLst>
          <pc:docMk/>
          <pc:sldMk cId="0" sldId="258"/>
        </pc:sldMkLst>
        <pc:spChg chg="mod">
          <ac:chgData name="Katja Kolenc" userId="91a9293f-de06-4b16-8fe1-b804364b81b0" providerId="ADAL" clId="{FF870255-5926-46E8-B675-E57C773B2F54}" dt="2025-05-06T12:15:04.388" v="578" actId="107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Katja Kolenc" userId="91a9293f-de06-4b16-8fe1-b804364b81b0" providerId="ADAL" clId="{FF870255-5926-46E8-B675-E57C773B2F54}" dt="2025-05-06T12:07:32.144" v="2" actId="14100"/>
          <ac:spMkLst>
            <pc:docMk/>
            <pc:sldMk cId="0" sldId="258"/>
            <ac:spMk id="13" creationId="{00000000-0000-0000-0000-000000000000}"/>
          </ac:spMkLst>
        </pc:spChg>
        <pc:spChg chg="mod">
          <ac:chgData name="Katja Kolenc" userId="91a9293f-de06-4b16-8fe1-b804364b81b0" providerId="ADAL" clId="{FF870255-5926-46E8-B675-E57C773B2F54}" dt="2025-05-06T12:15:00.438" v="577" actId="20577"/>
          <ac:spMkLst>
            <pc:docMk/>
            <pc:sldMk cId="0" sldId="258"/>
            <ac:spMk id="15" creationId="{00000000-0000-0000-0000-000000000000}"/>
          </ac:spMkLst>
        </pc:spChg>
      </pc:sldChg>
      <pc:sldChg chg="modSp mod">
        <pc:chgData name="Katja Kolenc" userId="91a9293f-de06-4b16-8fe1-b804364b81b0" providerId="ADAL" clId="{FF870255-5926-46E8-B675-E57C773B2F54}" dt="2025-05-06T12:13:56.008" v="478" actId="5793"/>
        <pc:sldMkLst>
          <pc:docMk/>
          <pc:sldMk cId="0" sldId="259"/>
        </pc:sldMkLst>
        <pc:spChg chg="mod">
          <ac:chgData name="Katja Kolenc" userId="91a9293f-de06-4b16-8fe1-b804364b81b0" providerId="ADAL" clId="{FF870255-5926-46E8-B675-E57C773B2F54}" dt="2025-05-06T12:07:41.190" v="5" actId="14100"/>
          <ac:spMkLst>
            <pc:docMk/>
            <pc:sldMk cId="0" sldId="259"/>
            <ac:spMk id="11" creationId="{00000000-0000-0000-0000-000000000000}"/>
          </ac:spMkLst>
        </pc:spChg>
        <pc:spChg chg="mod">
          <ac:chgData name="Katja Kolenc" userId="91a9293f-de06-4b16-8fe1-b804364b81b0" providerId="ADAL" clId="{FF870255-5926-46E8-B675-E57C773B2F54}" dt="2025-05-06T12:13:56.008" v="478" actId="5793"/>
          <ac:spMkLst>
            <pc:docMk/>
            <pc:sldMk cId="0" sldId="259"/>
            <ac:spMk id="14" creationId="{00000000-0000-0000-0000-000000000000}"/>
          </ac:spMkLst>
        </pc:spChg>
      </pc:sldChg>
      <pc:sldChg chg="modSp mod">
        <pc:chgData name="Katja Kolenc" userId="91a9293f-de06-4b16-8fe1-b804364b81b0" providerId="ADAL" clId="{FF870255-5926-46E8-B675-E57C773B2F54}" dt="2025-05-06T12:12:55.686" v="349" actId="12"/>
        <pc:sldMkLst>
          <pc:docMk/>
          <pc:sldMk cId="0" sldId="260"/>
        </pc:sldMkLst>
        <pc:spChg chg="mod">
          <ac:chgData name="Katja Kolenc" userId="91a9293f-de06-4b16-8fe1-b804364b81b0" providerId="ADAL" clId="{FF870255-5926-46E8-B675-E57C773B2F54}" dt="2025-05-06T12:07:47.288" v="7" actId="14100"/>
          <ac:spMkLst>
            <pc:docMk/>
            <pc:sldMk cId="0" sldId="260"/>
            <ac:spMk id="11" creationId="{00000000-0000-0000-0000-000000000000}"/>
          </ac:spMkLst>
        </pc:spChg>
        <pc:spChg chg="mod">
          <ac:chgData name="Katja Kolenc" userId="91a9293f-de06-4b16-8fe1-b804364b81b0" providerId="ADAL" clId="{FF870255-5926-46E8-B675-E57C773B2F54}" dt="2025-05-06T12:12:55.686" v="349" actId="12"/>
          <ac:spMkLst>
            <pc:docMk/>
            <pc:sldMk cId="0" sldId="260"/>
            <ac:spMk id="14" creationId="{00000000-0000-0000-0000-000000000000}"/>
          </ac:spMkLst>
        </pc:spChg>
      </pc:sldChg>
      <pc:sldChg chg="modSp mod">
        <pc:chgData name="Katja Kolenc" userId="91a9293f-de06-4b16-8fe1-b804364b81b0" providerId="ADAL" clId="{FF870255-5926-46E8-B675-E57C773B2F54}" dt="2025-05-06T12:12:09.250" v="335" actId="20577"/>
        <pc:sldMkLst>
          <pc:docMk/>
          <pc:sldMk cId="0" sldId="261"/>
        </pc:sldMkLst>
        <pc:spChg chg="mod">
          <ac:chgData name="Katja Kolenc" userId="91a9293f-de06-4b16-8fe1-b804364b81b0" providerId="ADAL" clId="{FF870255-5926-46E8-B675-E57C773B2F54}" dt="2025-05-06T12:07:52.848" v="9" actId="14100"/>
          <ac:spMkLst>
            <pc:docMk/>
            <pc:sldMk cId="0" sldId="261"/>
            <ac:spMk id="11" creationId="{00000000-0000-0000-0000-000000000000}"/>
          </ac:spMkLst>
        </pc:spChg>
        <pc:spChg chg="mod">
          <ac:chgData name="Katja Kolenc" userId="91a9293f-de06-4b16-8fe1-b804364b81b0" providerId="ADAL" clId="{FF870255-5926-46E8-B675-E57C773B2F54}" dt="2025-05-06T12:12:09.250" v="335" actId="20577"/>
          <ac:spMkLst>
            <pc:docMk/>
            <pc:sldMk cId="0" sldId="261"/>
            <ac:spMk id="14" creationId="{00000000-0000-0000-0000-000000000000}"/>
          </ac:spMkLst>
        </pc:spChg>
      </pc:sldChg>
      <pc:sldChg chg="modSp mod">
        <pc:chgData name="Katja Kolenc" userId="91a9293f-de06-4b16-8fe1-b804364b81b0" providerId="ADAL" clId="{FF870255-5926-46E8-B675-E57C773B2F54}" dt="2025-05-06T12:11:12.527" v="320" actId="20577"/>
        <pc:sldMkLst>
          <pc:docMk/>
          <pc:sldMk cId="0" sldId="262"/>
        </pc:sldMkLst>
        <pc:spChg chg="mod">
          <ac:chgData name="Katja Kolenc" userId="91a9293f-de06-4b16-8fe1-b804364b81b0" providerId="ADAL" clId="{FF870255-5926-46E8-B675-E57C773B2F54}" dt="2025-05-06T12:07:58.885" v="11" actId="14100"/>
          <ac:spMkLst>
            <pc:docMk/>
            <pc:sldMk cId="0" sldId="262"/>
            <ac:spMk id="11" creationId="{00000000-0000-0000-0000-000000000000}"/>
          </ac:spMkLst>
        </pc:spChg>
        <pc:spChg chg="mod">
          <ac:chgData name="Katja Kolenc" userId="91a9293f-de06-4b16-8fe1-b804364b81b0" providerId="ADAL" clId="{FF870255-5926-46E8-B675-E57C773B2F54}" dt="2025-05-06T12:11:12.527" v="320" actId="20577"/>
          <ac:spMkLst>
            <pc:docMk/>
            <pc:sldMk cId="0" sldId="262"/>
            <ac:spMk id="14" creationId="{00000000-0000-0000-0000-000000000000}"/>
          </ac:spMkLst>
        </pc:spChg>
      </pc:sldChg>
      <pc:sldChg chg="modSp mod">
        <pc:chgData name="Katja Kolenc" userId="91a9293f-de06-4b16-8fe1-b804364b81b0" providerId="ADAL" clId="{FF870255-5926-46E8-B675-E57C773B2F54}" dt="2025-05-06T12:10:12.321" v="138" actId="20577"/>
        <pc:sldMkLst>
          <pc:docMk/>
          <pc:sldMk cId="0" sldId="263"/>
        </pc:sldMkLst>
        <pc:spChg chg="mod">
          <ac:chgData name="Katja Kolenc" userId="91a9293f-de06-4b16-8fe1-b804364b81b0" providerId="ADAL" clId="{FF870255-5926-46E8-B675-E57C773B2F54}" dt="2025-05-06T12:08:03.935" v="13" actId="14100"/>
          <ac:spMkLst>
            <pc:docMk/>
            <pc:sldMk cId="0" sldId="263"/>
            <ac:spMk id="13" creationId="{00000000-0000-0000-0000-000000000000}"/>
          </ac:spMkLst>
        </pc:spChg>
        <pc:spChg chg="mod">
          <ac:chgData name="Katja Kolenc" userId="91a9293f-de06-4b16-8fe1-b804364b81b0" providerId="ADAL" clId="{FF870255-5926-46E8-B675-E57C773B2F54}" dt="2025-05-06T12:10:12.321" v="138" actId="20577"/>
          <ac:spMkLst>
            <pc:docMk/>
            <pc:sldMk cId="0" sldId="263"/>
            <ac:spMk id="15" creationId="{00000000-0000-0000-0000-000000000000}"/>
          </ac:spMkLst>
        </pc:spChg>
      </pc:sldChg>
      <pc:sldChg chg="modSp mod">
        <pc:chgData name="Katja Kolenc" userId="91a9293f-de06-4b16-8fe1-b804364b81b0" providerId="ADAL" clId="{FF870255-5926-46E8-B675-E57C773B2F54}" dt="2025-05-06T12:10:04.504" v="123" actId="20577"/>
        <pc:sldMkLst>
          <pc:docMk/>
          <pc:sldMk cId="0" sldId="264"/>
        </pc:sldMkLst>
        <pc:spChg chg="mod">
          <ac:chgData name="Katja Kolenc" userId="91a9293f-de06-4b16-8fe1-b804364b81b0" providerId="ADAL" clId="{FF870255-5926-46E8-B675-E57C773B2F54}" dt="2025-05-06T12:08:09.886" v="15" actId="14100"/>
          <ac:spMkLst>
            <pc:docMk/>
            <pc:sldMk cId="0" sldId="264"/>
            <ac:spMk id="11" creationId="{00000000-0000-0000-0000-000000000000}"/>
          </ac:spMkLst>
        </pc:spChg>
        <pc:spChg chg="mod">
          <ac:chgData name="Katja Kolenc" userId="91a9293f-de06-4b16-8fe1-b804364b81b0" providerId="ADAL" clId="{FF870255-5926-46E8-B675-E57C773B2F54}" dt="2025-05-06T12:10:04.504" v="123" actId="20577"/>
          <ac:spMkLst>
            <pc:docMk/>
            <pc:sldMk cId="0" sldId="264"/>
            <ac:spMk id="1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www.canva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TextBox 12"/>
          <p:cNvSpPr txBox="1"/>
          <p:nvPr/>
        </p:nvSpPr>
        <p:spPr>
          <a:xfrm>
            <a:off x="3396471" y="3681164"/>
            <a:ext cx="14891529" cy="880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3899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CANVA</a:t>
            </a:r>
            <a:r>
              <a:rPr lang="sl-SI" sz="3899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: VODNIK ZA ZAČETNIKE</a:t>
            </a:r>
            <a:endParaRPr lang="en-US" sz="3899" b="1" spc="-194" dirty="0">
              <a:solidFill>
                <a:srgbClr val="000000"/>
              </a:solidFill>
              <a:latin typeface="Cleanvertising Heavy"/>
              <a:ea typeface="Cleanvertising Heavy"/>
              <a:cs typeface="Cleanvertising Heavy"/>
              <a:sym typeface="Cleanvertising Heav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474040" y="4779578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5" y="0"/>
                </a:lnTo>
                <a:lnTo>
                  <a:pt x="7441145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Freeform 12"/>
          <p:cNvSpPr/>
          <p:nvPr/>
        </p:nvSpPr>
        <p:spPr>
          <a:xfrm>
            <a:off x="9601200" y="5372100"/>
            <a:ext cx="6769111" cy="3790702"/>
          </a:xfrm>
          <a:custGeom>
            <a:avLst/>
            <a:gdLst/>
            <a:ahLst/>
            <a:cxnLst/>
            <a:rect l="l" t="t" r="r" b="b"/>
            <a:pathLst>
              <a:path w="6769111" h="3790702">
                <a:moveTo>
                  <a:pt x="0" y="0"/>
                </a:moveTo>
                <a:lnTo>
                  <a:pt x="6769111" y="0"/>
                </a:lnTo>
                <a:lnTo>
                  <a:pt x="6769111" y="3790702"/>
                </a:lnTo>
                <a:lnTo>
                  <a:pt x="0" y="37907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5897864" y="507520"/>
            <a:ext cx="8091578" cy="897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44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CANVA</a:t>
            </a:r>
            <a:r>
              <a:rPr lang="sl-SI" sz="44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: VODNIK ZA ZAČETNIKE</a:t>
            </a:r>
            <a:endParaRPr lang="en-US" sz="4400" b="1" spc="-194" dirty="0">
              <a:solidFill>
                <a:srgbClr val="000000"/>
              </a:solidFill>
              <a:latin typeface="Cleanvertising Heavy"/>
              <a:ea typeface="Cleanvertising Heavy"/>
              <a:cs typeface="Cleanvertising Heavy"/>
              <a:sym typeface="Cleanvertising Heav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98554" y="3630929"/>
            <a:ext cx="14891529" cy="2714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99"/>
              </a:lnSpc>
            </a:pPr>
            <a:r>
              <a:rPr lang="sl-SI" sz="1799" b="1" spc="-89" dirty="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KAJ JE</a:t>
            </a:r>
            <a:r>
              <a:rPr lang="en-US" sz="1799" b="1" spc="-89" dirty="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CANVA?</a:t>
            </a:r>
          </a:p>
          <a:p>
            <a:pPr algn="just">
              <a:lnSpc>
                <a:spcPts val="3599"/>
              </a:lnSpc>
            </a:pPr>
            <a:endParaRPr lang="en-US" sz="1799" b="1" spc="-89" dirty="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88618" lvl="1" indent="-194309" algn="just">
              <a:lnSpc>
                <a:spcPts val="3599"/>
              </a:lnSpc>
              <a:buFont typeface="Arial"/>
              <a:buChar char="•"/>
            </a:pPr>
            <a:r>
              <a:rPr lang="en-US" sz="1799" b="1" spc="-89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BREZPLAČNO SPLETNO ORODJE ZA GRAFIČNO OBLIKOVANJE</a:t>
            </a:r>
            <a:endParaRPr lang="sl-SI" sz="1799" b="1" spc="-89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88618" lvl="1" indent="-194309" algn="just">
              <a:lnSpc>
                <a:spcPts val="3599"/>
              </a:lnSpc>
              <a:buFont typeface="Arial"/>
              <a:buChar char="•"/>
            </a:pPr>
            <a:r>
              <a:rPr lang="en-US" sz="1799" b="1" spc="-89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UPORABLJA SE ZA USTVARJANJE OBJAV NA DRUŽBENIH OMREŽJIH, PLAKATOV, PREDSTAVITEV, ŽIVLJENJEPISOV IN ŠE VEČ</a:t>
            </a:r>
            <a:endParaRPr lang="sl-SI" sz="1799" b="1" spc="-89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88618" lvl="1" indent="-194309" algn="just">
              <a:lnSpc>
                <a:spcPts val="3599"/>
              </a:lnSpc>
              <a:buFont typeface="Arial"/>
              <a:buChar char="•"/>
            </a:pPr>
            <a:r>
              <a:rPr lang="en-US" sz="1799" b="1" spc="-89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VLECI-IN-SPUSTI VMESNIK S TISOČI PREDLOG</a:t>
            </a:r>
            <a:endParaRPr lang="sl-SI" sz="1799" b="1" spc="-89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88618" lvl="1" indent="-194309" algn="just">
              <a:lnSpc>
                <a:spcPts val="3599"/>
              </a:lnSpc>
              <a:buFont typeface="Arial"/>
              <a:buChar char="•"/>
            </a:pPr>
            <a:r>
              <a:rPr lang="en-US" sz="1799" b="1" spc="-89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ODLIČNO ZA ZAČETNIKE IN PROFESIONALCE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Freeform 12"/>
          <p:cNvSpPr/>
          <p:nvPr/>
        </p:nvSpPr>
        <p:spPr>
          <a:xfrm>
            <a:off x="9753600" y="5238569"/>
            <a:ext cx="6369939" cy="3583091"/>
          </a:xfrm>
          <a:custGeom>
            <a:avLst/>
            <a:gdLst/>
            <a:ahLst/>
            <a:cxnLst/>
            <a:rect l="l" t="t" r="r" b="b"/>
            <a:pathLst>
              <a:path w="6369939" h="3583091">
                <a:moveTo>
                  <a:pt x="0" y="0"/>
                </a:moveTo>
                <a:lnTo>
                  <a:pt x="6369939" y="0"/>
                </a:lnTo>
                <a:lnTo>
                  <a:pt x="6369939" y="3583091"/>
                </a:lnTo>
                <a:lnTo>
                  <a:pt x="0" y="35830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6320107" y="886483"/>
            <a:ext cx="7853093" cy="87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36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CANVA</a:t>
            </a:r>
            <a:r>
              <a:rPr lang="sl-SI" sz="36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: VODNIK ZA ZAČETNIKE</a:t>
            </a:r>
            <a:endParaRPr lang="en-US" sz="3600" b="1" spc="-194" dirty="0">
              <a:solidFill>
                <a:srgbClr val="000000"/>
              </a:solidFill>
              <a:latin typeface="Cleanvertising Heavy"/>
              <a:ea typeface="Cleanvertising Heavy"/>
              <a:cs typeface="Cleanvertising Heavy"/>
              <a:sym typeface="Cleanvertising Heav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8631" y="3475547"/>
            <a:ext cx="22178425" cy="421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14"/>
              </a:lnSpc>
            </a:pPr>
            <a:r>
              <a:rPr lang="sl-SI" sz="1857" b="1" spc="-92" dirty="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ZAKAJ UPORABLJATI CANVO</a:t>
            </a:r>
            <a:r>
              <a:rPr lang="en-US" sz="1857" b="1" spc="-92" dirty="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?</a:t>
            </a:r>
          </a:p>
          <a:p>
            <a:pPr algn="just">
              <a:lnSpc>
                <a:spcPts val="3714"/>
              </a:lnSpc>
            </a:pPr>
            <a:endParaRPr lang="en-US" sz="1857" b="1" spc="-92" dirty="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00959" lvl="1" indent="-200479" algn="just">
              <a:lnSpc>
                <a:spcPts val="3714"/>
              </a:lnSpc>
              <a:buFont typeface="Arial"/>
              <a:buChar char="•"/>
            </a:pPr>
            <a:r>
              <a:rPr lang="sl-SI" sz="1857" b="1" spc="-92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ZELO ENOSTAVNA ZA UPORABO </a:t>
            </a:r>
            <a:r>
              <a:rPr lang="en-US" sz="1857" b="1" spc="-92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</a:t>
            </a:r>
            <a:r>
              <a:rPr lang="sl-SI" sz="1857" b="1" spc="-92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BREZ POTREBNIH OBLIKOVALSKIH VEŠČIN</a:t>
            </a:r>
            <a:r>
              <a:rPr lang="en-US" sz="1857" b="1" spc="-92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!)</a:t>
            </a:r>
          </a:p>
          <a:p>
            <a:pPr marL="400959" lvl="1" indent="-200479" algn="just">
              <a:lnSpc>
                <a:spcPts val="3714"/>
              </a:lnSpc>
              <a:buFont typeface="Arial"/>
              <a:buChar char="•"/>
            </a:pPr>
            <a:r>
              <a:rPr lang="en-US" sz="1857" b="1" spc="-92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DOSTOP DO TISOČEV PREDLOG IN BREZPLAČNIH ELEMENTOV</a:t>
            </a:r>
            <a:endParaRPr lang="sl-SI" sz="1857" b="1" spc="-92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00959" lvl="1" indent="-200479" algn="just">
              <a:lnSpc>
                <a:spcPts val="3714"/>
              </a:lnSpc>
              <a:buFont typeface="Arial"/>
              <a:buChar char="•"/>
            </a:pPr>
            <a:r>
              <a:rPr lang="en-US" sz="1857" b="1" spc="-92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DELUJE V OBLAKU (DELUJE NA VSEH NAPRAVAH)</a:t>
            </a:r>
            <a:endParaRPr lang="sl-SI" sz="1857" b="1" spc="-92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00959" lvl="1" indent="-200479" algn="just">
              <a:lnSpc>
                <a:spcPts val="3714"/>
              </a:lnSpc>
              <a:buFont typeface="Arial"/>
              <a:buChar char="•"/>
            </a:pPr>
            <a:r>
              <a:rPr lang="sl-SI" sz="1857" b="1" spc="-92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</a:t>
            </a:r>
            <a:r>
              <a:rPr lang="en-US" sz="1857" b="1" spc="-92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DLIČNO ZA SODELOVANJE (POVABITE DRUGE K UREJANJU)</a:t>
            </a:r>
          </a:p>
          <a:p>
            <a:pPr algn="just">
              <a:lnSpc>
                <a:spcPts val="3714"/>
              </a:lnSpc>
            </a:pPr>
            <a:endParaRPr lang="en-US" sz="1857" b="1" spc="-92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714"/>
              </a:lnSpc>
            </a:pPr>
            <a:endParaRPr lang="en-US" sz="1857" b="1" spc="-92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714"/>
              </a:lnSpc>
            </a:pPr>
            <a:endParaRPr lang="en-US" sz="1857" b="1" spc="-92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6320107" y="886483"/>
            <a:ext cx="7014893" cy="87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36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CANVA</a:t>
            </a:r>
            <a:r>
              <a:rPr lang="sl-SI" sz="36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: VODNIK ZA ZAČETNIKE</a:t>
            </a:r>
            <a:endParaRPr lang="en-US" sz="3600" b="1" spc="-194" dirty="0">
              <a:solidFill>
                <a:srgbClr val="000000"/>
              </a:solidFill>
              <a:latin typeface="Cleanvertising Heavy"/>
              <a:ea typeface="Cleanvertising Heavy"/>
              <a:cs typeface="Cleanvertising Heavy"/>
              <a:sym typeface="Cleanvertising Heavy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6089" y="4209383"/>
            <a:ext cx="14040882" cy="3701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1"/>
              </a:lnSpc>
            </a:pPr>
            <a:r>
              <a:rPr lang="sl-SI" sz="2000" b="1" spc="-100" dirty="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KAKO ZAČETI</a:t>
            </a:r>
            <a:r>
              <a:rPr lang="en-US" sz="2000" b="1" spc="-100" dirty="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 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KORAK</a:t>
            </a: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1: </a:t>
            </a: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ODPRI </a:t>
            </a:r>
            <a:r>
              <a:rPr lang="en-US" sz="2000" b="1" u="sng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12" tooltip="https://www.canva.com"/>
              </a:rPr>
              <a:t>WWW.CANVA.COM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KORAK</a:t>
            </a: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2: </a:t>
            </a: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NAREDI SI ZASTONJ RAČUN (</a:t>
            </a: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EMAIL, GOOGLE, </a:t>
            </a: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ALI</a:t>
            </a: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FACEBOOK)</a:t>
            </a: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KORAK</a:t>
            </a: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3: </a:t>
            </a: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IZBER ISI KAJ ŽELIŠ OBLIKOVATI </a:t>
            </a: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(INSTAGRAM POST, POSTER, PRE</a:t>
            </a: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DSTAVITEV,…</a:t>
            </a: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)</a:t>
            </a: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76041"/>
          </a:xfrm>
          <a:custGeom>
            <a:avLst/>
            <a:gdLst/>
            <a:ahLst/>
            <a:cxnLst/>
            <a:rect l="l" t="t" r="r" b="b"/>
            <a:pathLst>
              <a:path w="7386240" h="2876041">
                <a:moveTo>
                  <a:pt x="0" y="0"/>
                </a:moveTo>
                <a:lnTo>
                  <a:pt x="7386240" y="0"/>
                </a:lnTo>
                <a:lnTo>
                  <a:pt x="7386240" y="2876041"/>
                </a:lnTo>
                <a:lnTo>
                  <a:pt x="0" y="28760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7" r="-26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6320107" y="886483"/>
            <a:ext cx="7472093" cy="87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36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CANVA</a:t>
            </a:r>
            <a:r>
              <a:rPr lang="sl-SI" sz="36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: VODNIK ZA ZAČETNIKE</a:t>
            </a:r>
            <a:endParaRPr lang="en-US" sz="3600" b="1" spc="-194" dirty="0">
              <a:solidFill>
                <a:srgbClr val="000000"/>
              </a:solidFill>
              <a:latin typeface="Cleanvertising Heavy"/>
              <a:ea typeface="Cleanvertising Heavy"/>
              <a:cs typeface="Cleanvertising Heavy"/>
              <a:sym typeface="Cleanvertising Heavy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6089" y="4209383"/>
            <a:ext cx="14040882" cy="439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1"/>
              </a:lnSpc>
            </a:pPr>
            <a:r>
              <a:rPr lang="en-US" sz="2000" b="1" spc="-100" dirty="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PREGLED NADZORNE PLOŠČE CANVA</a:t>
            </a:r>
            <a:endParaRPr lang="sl-SI" sz="2000" b="1" spc="-100" dirty="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42900" indent="-342900" algn="just">
              <a:lnSpc>
                <a:spcPts val="4001"/>
              </a:lnSpc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PREDLOGE (VNAPREJ PRIPRAVLJENE OBLIKE)</a:t>
            </a:r>
            <a:endParaRPr lang="sl-SI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42900" indent="-342900" algn="just">
              <a:lnSpc>
                <a:spcPts val="4001"/>
              </a:lnSpc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(VAŠE SHRANJENE OBLIKE)</a:t>
            </a:r>
            <a:endParaRPr lang="sl-SI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42900" indent="-342900" algn="just">
              <a:lnSpc>
                <a:spcPts val="4001"/>
              </a:lnSpc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ZAVIHEK BLAGOVNE ZNAMKE (ZA BARVE, LOGOTIPE – PREMIUM FUNKCIJA)</a:t>
            </a:r>
            <a:endParaRPr lang="sl-SI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42900" indent="-342900" algn="just">
              <a:lnSpc>
                <a:spcPts val="4001"/>
              </a:lnSpc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MAPE (ORGANIZIRAJTE SVOJE STVARI)</a:t>
            </a:r>
            <a:endParaRPr lang="sl-SI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42900" indent="-342900" algn="just">
              <a:lnSpc>
                <a:spcPts val="4001"/>
              </a:lnSpc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USTVARI OBLIKO (ZAČNITE IZ NIČ ALI S PREDLOGO)</a:t>
            </a: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76041"/>
          </a:xfrm>
          <a:custGeom>
            <a:avLst/>
            <a:gdLst/>
            <a:ahLst/>
            <a:cxnLst/>
            <a:rect l="l" t="t" r="r" b="b"/>
            <a:pathLst>
              <a:path w="7386240" h="2876041">
                <a:moveTo>
                  <a:pt x="0" y="0"/>
                </a:moveTo>
                <a:lnTo>
                  <a:pt x="7386240" y="0"/>
                </a:lnTo>
                <a:lnTo>
                  <a:pt x="7386240" y="2876041"/>
                </a:lnTo>
                <a:lnTo>
                  <a:pt x="0" y="28760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7" r="-26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6320107" y="886483"/>
            <a:ext cx="6938693" cy="87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36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CANVA</a:t>
            </a:r>
            <a:r>
              <a:rPr lang="sl-SI" sz="36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: VODNIK ZA ZAČETNIKE</a:t>
            </a:r>
            <a:endParaRPr lang="en-US" sz="3600" b="1" spc="-194" dirty="0">
              <a:solidFill>
                <a:srgbClr val="000000"/>
              </a:solidFill>
              <a:latin typeface="Cleanvertising Heavy"/>
              <a:ea typeface="Cleanvertising Heavy"/>
              <a:cs typeface="Cleanvertising Heavy"/>
              <a:sym typeface="Cleanvertising Heavy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6089" y="4209383"/>
            <a:ext cx="14040882" cy="490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1"/>
              </a:lnSpc>
            </a:pPr>
            <a:r>
              <a:rPr lang="en-US" sz="2000" b="1" spc="-100" dirty="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OSNOVNA ORODJA, KI JIH MORATE POZNATI</a:t>
            </a:r>
            <a:endParaRPr lang="sl-SI" sz="2000" b="1" spc="-100" dirty="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42900" indent="-342900" algn="just">
              <a:lnSpc>
                <a:spcPts val="4001"/>
              </a:lnSpc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ORODJE ZA BESEDILO: DODAJTE IN OBLIKUJTE BESEDILO</a:t>
            </a:r>
            <a:endParaRPr lang="sl-SI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42900" indent="-342900" algn="just">
              <a:lnSpc>
                <a:spcPts val="4001"/>
              </a:lnSpc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ELEMENTI: OBLIKE, IKONE, ČRTE, GRAFI, ITD.</a:t>
            </a:r>
            <a:endParaRPr lang="sl-SI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42900" indent="-342900" algn="just">
              <a:lnSpc>
                <a:spcPts val="4001"/>
              </a:lnSpc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NALOŽENE DATOTEKE: DODAJTE SVOJE SLIKE ALI VIDEOPOSNETKE</a:t>
            </a:r>
            <a:endParaRPr lang="sl-SI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42900" indent="-342900" algn="just">
              <a:lnSpc>
                <a:spcPts val="4001"/>
              </a:lnSpc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FOTOGRAFIJE/VIDEOPOSNETKI: BREZPLAČNA MEDIJSKA KNJIŽNICA</a:t>
            </a:r>
            <a:endParaRPr lang="sl-SI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42900" indent="-342900" algn="just">
              <a:lnSpc>
                <a:spcPts val="4001"/>
              </a:lnSpc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OZADJA: BARVE, PRELIVI, SLIKE</a:t>
            </a:r>
            <a:endParaRPr lang="sl-SI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42900" indent="-342900" algn="just">
              <a:lnSpc>
                <a:spcPts val="4001"/>
              </a:lnSpc>
              <a:buFont typeface="Arial" panose="020B0604020202020204" pitchFamily="34" charset="0"/>
              <a:buChar char="•"/>
            </a:pP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PREDLOGE: ZAČNITE Z VNAPREJ OBLIKOVANO POSTAVITVIJO</a:t>
            </a: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76041"/>
          </a:xfrm>
          <a:custGeom>
            <a:avLst/>
            <a:gdLst/>
            <a:ahLst/>
            <a:cxnLst/>
            <a:rect l="l" t="t" r="r" b="b"/>
            <a:pathLst>
              <a:path w="7386240" h="2876041">
                <a:moveTo>
                  <a:pt x="0" y="0"/>
                </a:moveTo>
                <a:lnTo>
                  <a:pt x="7386240" y="0"/>
                </a:lnTo>
                <a:lnTo>
                  <a:pt x="7386240" y="2876041"/>
                </a:lnTo>
                <a:lnTo>
                  <a:pt x="0" y="28760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7" r="-26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6320107" y="886483"/>
            <a:ext cx="7189738" cy="87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36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CANVA</a:t>
            </a:r>
            <a:r>
              <a:rPr lang="sl-SI" sz="36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: VODNIK ZA ZAČETNIKE</a:t>
            </a:r>
            <a:endParaRPr lang="en-US" sz="3600" b="1" spc="-194" dirty="0">
              <a:solidFill>
                <a:srgbClr val="000000"/>
              </a:solidFill>
              <a:latin typeface="Cleanvertising Heavy"/>
              <a:ea typeface="Cleanvertising Heavy"/>
              <a:cs typeface="Cleanvertising Heavy"/>
              <a:sym typeface="Cleanvertising Heavy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6089" y="4209383"/>
            <a:ext cx="14040882" cy="5240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1"/>
              </a:lnSpc>
            </a:pPr>
            <a:r>
              <a:rPr lang="sl-SI" sz="2000" b="1" spc="-100" dirty="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OBLIKUJMO NEKAJ ENOSTAVNEGA</a:t>
            </a:r>
            <a:endParaRPr lang="en-US" sz="2000" b="1" spc="-100" dirty="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IZBERI SI PREDLOGO ZA ENO OD SOCIALNIH OMREŽIJ</a:t>
            </a: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SPREMENI BESEDILO</a:t>
            </a: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DODAJ FOTOGRAFIJO</a:t>
            </a: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SPREMENI BARVE IN VELIKOST PISAVE OZIROMA FONT</a:t>
            </a: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PRENESI IN DELI</a:t>
            </a: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0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76041"/>
          </a:xfrm>
          <a:custGeom>
            <a:avLst/>
            <a:gdLst/>
            <a:ahLst/>
            <a:cxnLst/>
            <a:rect l="l" t="t" r="r" b="b"/>
            <a:pathLst>
              <a:path w="7386240" h="2876041">
                <a:moveTo>
                  <a:pt x="0" y="0"/>
                </a:moveTo>
                <a:lnTo>
                  <a:pt x="7386240" y="0"/>
                </a:lnTo>
                <a:lnTo>
                  <a:pt x="7386240" y="2876041"/>
                </a:lnTo>
                <a:lnTo>
                  <a:pt x="0" y="28760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7" r="-26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Freeform 12"/>
          <p:cNvSpPr/>
          <p:nvPr/>
        </p:nvSpPr>
        <p:spPr>
          <a:xfrm>
            <a:off x="1423030" y="4307965"/>
            <a:ext cx="13200848" cy="3976755"/>
          </a:xfrm>
          <a:custGeom>
            <a:avLst/>
            <a:gdLst/>
            <a:ahLst/>
            <a:cxnLst/>
            <a:rect l="l" t="t" r="r" b="b"/>
            <a:pathLst>
              <a:path w="13200848" h="3976755">
                <a:moveTo>
                  <a:pt x="0" y="0"/>
                </a:moveTo>
                <a:lnTo>
                  <a:pt x="13200848" y="0"/>
                </a:lnTo>
                <a:lnTo>
                  <a:pt x="13200848" y="3976755"/>
                </a:lnTo>
                <a:lnTo>
                  <a:pt x="0" y="397675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6320107" y="886483"/>
            <a:ext cx="6488653" cy="87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36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CANVA</a:t>
            </a:r>
            <a:r>
              <a:rPr lang="sl-SI" sz="36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: VODNIK ZA ZAČETNIKE</a:t>
            </a:r>
            <a:endParaRPr lang="en-US" sz="3600" b="1" spc="-194" dirty="0">
              <a:solidFill>
                <a:srgbClr val="000000"/>
              </a:solidFill>
              <a:latin typeface="Cleanvertising Heavy"/>
              <a:ea typeface="Cleanvertising Heavy"/>
              <a:cs typeface="Cleanvertising Heavy"/>
              <a:sym typeface="Cleanvertising Heavy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98554" y="3688906"/>
            <a:ext cx="14040882" cy="3188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1"/>
              </a:lnSpc>
            </a:pPr>
            <a:r>
              <a:rPr lang="sl-SI" sz="2000" b="1" spc="-100" dirty="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ZASTONJ VERZIJA</a:t>
            </a:r>
            <a:r>
              <a:rPr lang="en-US" sz="2000" b="1" spc="-100" dirty="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VS PRO</a:t>
            </a:r>
          </a:p>
          <a:p>
            <a:pPr algn="just">
              <a:lnSpc>
                <a:spcPts val="4001"/>
              </a:lnSpc>
            </a:pPr>
            <a:endParaRPr lang="en-US" sz="2000" b="1" spc="-100" dirty="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001"/>
              </a:lnSpc>
            </a:pPr>
            <a:endParaRPr lang="en-US" sz="2000" b="1" spc="-100" dirty="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76041"/>
          </a:xfrm>
          <a:custGeom>
            <a:avLst/>
            <a:gdLst/>
            <a:ahLst/>
            <a:cxnLst/>
            <a:rect l="l" t="t" r="r" b="b"/>
            <a:pathLst>
              <a:path w="7386240" h="2876041">
                <a:moveTo>
                  <a:pt x="0" y="0"/>
                </a:moveTo>
                <a:lnTo>
                  <a:pt x="7386240" y="0"/>
                </a:lnTo>
                <a:lnTo>
                  <a:pt x="7386240" y="2876041"/>
                </a:lnTo>
                <a:lnTo>
                  <a:pt x="0" y="28760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67" r="-26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6320107" y="886483"/>
            <a:ext cx="6488653" cy="87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799"/>
              </a:lnSpc>
            </a:pPr>
            <a:r>
              <a:rPr lang="en-US" sz="36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CANVA</a:t>
            </a:r>
            <a:r>
              <a:rPr lang="sl-SI" sz="3600" b="1" spc="-194" dirty="0">
                <a:solidFill>
                  <a:srgbClr val="000000"/>
                </a:solidFill>
                <a:latin typeface="Cleanvertising Heavy"/>
                <a:ea typeface="Cleanvertising Heavy"/>
                <a:cs typeface="Cleanvertising Heavy"/>
                <a:sym typeface="Cleanvertising Heavy"/>
              </a:rPr>
              <a:t>: VODNIK ZA ZAČETNIKE</a:t>
            </a:r>
            <a:endParaRPr lang="en-US" sz="3600" b="1" spc="-194" dirty="0">
              <a:solidFill>
                <a:srgbClr val="000000"/>
              </a:solidFill>
              <a:latin typeface="Cleanvertising Heavy"/>
              <a:ea typeface="Cleanvertising Heavy"/>
              <a:cs typeface="Cleanvertising Heavy"/>
              <a:sym typeface="Cleanvertising Heavy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17380"/>
            <a:ext cx="4218109" cy="32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91397" y="3872617"/>
            <a:ext cx="14040882" cy="4727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01"/>
              </a:lnSpc>
            </a:pPr>
            <a:r>
              <a:rPr lang="sl-SI" sz="2000" b="1" spc="-100" dirty="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ZADNJI NASVETI </a:t>
            </a:r>
            <a:r>
              <a:rPr lang="en-US" sz="2000" b="1" spc="-100" dirty="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&amp; </a:t>
            </a:r>
            <a:r>
              <a:rPr lang="sl-SI" sz="2000" b="1" spc="-100" dirty="0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VIRI</a:t>
            </a:r>
            <a:endParaRPr lang="en-US" sz="2000" b="1" spc="-100" dirty="0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OBIŠČITE</a:t>
            </a: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CANV</a:t>
            </a: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INO OBLIKOVALSKO ŠOLO</a:t>
            </a: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(ORIG. </a:t>
            </a: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DESIGN SCHOOL</a:t>
            </a:r>
            <a:r>
              <a:rPr lang="sl-SI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) ZA TUTORIALE</a:t>
            </a: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POSKUSITE VSAK DAN USTVARITI NEKAJ MAJHNEGA</a:t>
            </a:r>
            <a:endParaRPr lang="sl-SI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432001" lvl="1" indent="-216001" algn="just">
              <a:lnSpc>
                <a:spcPts val="4001"/>
              </a:lnSpc>
              <a:buFont typeface="Arial"/>
              <a:buChar char="•"/>
            </a:pPr>
            <a:r>
              <a:rPr lang="en-US" sz="2000" b="1" spc="-100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EKSPERIMENTIRAJTE IN SE ZABAVAJTE S SVOJO USTVARJALNOSTJO!!</a:t>
            </a:r>
          </a:p>
          <a:p>
            <a:pPr algn="just">
              <a:lnSpc>
                <a:spcPts val="40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40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601"/>
              </a:lnSpc>
            </a:pPr>
            <a:endParaRPr lang="en-US" sz="2000" b="1" spc="-100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2DE882CF8E6F4287D18E8378D155D8" ma:contentTypeVersion="13" ma:contentTypeDescription="Ustvari nov dokument." ma:contentTypeScope="" ma:versionID="9f7cb47fbb962dcc144a005f73407a0b">
  <xsd:schema xmlns:xsd="http://www.w3.org/2001/XMLSchema" xmlns:xs="http://www.w3.org/2001/XMLSchema" xmlns:p="http://schemas.microsoft.com/office/2006/metadata/properties" xmlns:ns2="23bcfe3e-7774-4d03-a005-4490aefe5dbf" xmlns:ns3="3ed75cdc-d030-40ab-a9bb-4b7be3d315e8" targetNamespace="http://schemas.microsoft.com/office/2006/metadata/properties" ma:root="true" ma:fieldsID="6f9e4cf5aaf3f617cbb88202a558f6a3" ns2:_="" ns3:_="">
    <xsd:import namespace="23bcfe3e-7774-4d03-a005-4490aefe5dbf"/>
    <xsd:import namespace="3ed75cdc-d030-40ab-a9bb-4b7be3d31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cfe3e-7774-4d03-a005-4490aefe5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Oznake slike" ma:readOnly="false" ma:fieldId="{5cf76f15-5ced-4ddc-b409-7134ff3c332f}" ma:taxonomyMulti="true" ma:sspId="6d09824d-9145-48c6-b8a5-74505710a0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75cdc-d030-40ab-a9bb-4b7be3d315e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722a4b7-7dec-4dbf-82bc-5639804f3e38}" ma:internalName="TaxCatchAll" ma:showField="CatchAllData" ma:web="3ed75cdc-d030-40ab-a9bb-4b7be3d31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bcfe3e-7774-4d03-a005-4490aefe5dbf">
      <Terms xmlns="http://schemas.microsoft.com/office/infopath/2007/PartnerControls"/>
    </lcf76f155ced4ddcb4097134ff3c332f>
    <TaxCatchAll xmlns="3ed75cdc-d030-40ab-a9bb-4b7be3d315e8" xsi:nil="true"/>
  </documentManagement>
</p:properties>
</file>

<file path=customXml/itemProps1.xml><?xml version="1.0" encoding="utf-8"?>
<ds:datastoreItem xmlns:ds="http://schemas.openxmlformats.org/officeDocument/2006/customXml" ds:itemID="{37259192-E1C0-4D7E-9EBD-4ED7D69A6C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9EEEE4-848B-4669-8C1C-A6A78A64B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bcfe3e-7774-4d03-a005-4490aefe5dbf"/>
    <ds:schemaRef ds:uri="3ed75cdc-d030-40ab-a9bb-4b7be3d31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29D39E-D669-45CC-9B4A-25D5DF03B9A0}">
  <ds:schemaRefs>
    <ds:schemaRef ds:uri="http://schemas.microsoft.com/office/2006/metadata/properties"/>
    <ds:schemaRef ds:uri="http://schemas.microsoft.com/office/infopath/2007/PartnerControls"/>
    <ds:schemaRef ds:uri="23bcfe3e-7774-4d03-a005-4490aefe5dbf"/>
    <ds:schemaRef ds:uri="3ed75cdc-d030-40ab-a9bb-4b7be3d315e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453</Words>
  <Application>Microsoft Office PowerPoint</Application>
  <PresentationFormat>Po meri</PresentationFormat>
  <Paragraphs>80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Cleanvertising Heavy</vt:lpstr>
      <vt:lpstr>Arial</vt:lpstr>
      <vt:lpstr>Tex Gyre Termes</vt:lpstr>
      <vt:lpstr>Calibri</vt:lpstr>
      <vt:lpstr>Canva Sans Bold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GOAT presentation_CANVA</dc:title>
  <cp:lastModifiedBy>Katja Kolenc</cp:lastModifiedBy>
  <cp:revision>2</cp:revision>
  <dcterms:created xsi:type="dcterms:W3CDTF">2006-08-16T00:00:00Z</dcterms:created>
  <dcterms:modified xsi:type="dcterms:W3CDTF">2025-05-06T12:15:56Z</dcterms:modified>
  <dc:identifier>DAGmlt5V6KI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0x010100292DE882CF8E6F4287D18E8378D155D8</vt:lpwstr>
  </property>
  <property fmtid="{D5CDD505-2E9C-101B-9397-08002B2CF9AE}" pid="3" name="MediaServiceImageTags">
    <vt:lpwstr/>
  </property>
</Properties>
</file>