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 Bold" panose="020B0604020202020204" charset="0"/>
      <p:regular r:id="rId11"/>
    </p:embeddedFont>
    <p:embeddedFont>
      <p:font typeface="Cleanvertising Heavy" panose="020B0604020202020204" charset="0"/>
      <p:regular r:id="rId12"/>
    </p:embeddedFont>
    <p:embeddedFont>
      <p:font typeface="Tex Gyre Termes" panose="020B0604020202020204" charset="-1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1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canv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3396471" y="3681164"/>
            <a:ext cx="14891529" cy="956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899" b="1" spc="-194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GETTING STARTED WITH CANVA: A BEGINNER’S GUIDE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474040" y="4779578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5" y="0"/>
                </a:lnTo>
                <a:lnTo>
                  <a:pt x="7441145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9518007" y="4971889"/>
            <a:ext cx="6769111" cy="3790702"/>
          </a:xfrm>
          <a:custGeom>
            <a:avLst/>
            <a:gdLst/>
            <a:ahLst/>
            <a:cxnLst/>
            <a:rect l="l" t="t" r="r" b="b"/>
            <a:pathLst>
              <a:path w="6769111" h="3790702">
                <a:moveTo>
                  <a:pt x="0" y="0"/>
                </a:moveTo>
                <a:lnTo>
                  <a:pt x="6769111" y="0"/>
                </a:lnTo>
                <a:lnTo>
                  <a:pt x="6769111" y="3790702"/>
                </a:lnTo>
                <a:lnTo>
                  <a:pt x="0" y="3790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897864" y="507520"/>
            <a:ext cx="6492271" cy="159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34"/>
              </a:lnSpc>
            </a:pPr>
            <a:r>
              <a:rPr lang="en-US" sz="4134" b="1" spc="-20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8554" y="3630929"/>
            <a:ext cx="14891529" cy="307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1799" b="1" spc="-89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CANVA?</a:t>
            </a:r>
          </a:p>
          <a:p>
            <a:pPr algn="just">
              <a:lnSpc>
                <a:spcPts val="3599"/>
              </a:lnSpc>
            </a:pPr>
            <a:endParaRPr lang="en-US" sz="1799" b="1" spc="-89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FREE ONLINE GRAPHIC DESIGN TOOL</a:t>
            </a: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USED TO CREATE SOCIAL MEDIA POSTS, POSTERS, PRESENTATIONS, RESUMES, AND MORE</a:t>
            </a: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DRAG-AND-DROP INTERFACE WITH THOUSANDS OF TEMPLATES</a:t>
            </a: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PERFECT FOR BEGINNERS AND PROFESSIONALS ALIKE</a:t>
            </a:r>
          </a:p>
          <a:p>
            <a:pPr algn="just">
              <a:lnSpc>
                <a:spcPts val="3599"/>
              </a:lnSpc>
            </a:pPr>
            <a:endParaRPr lang="en-US" sz="1799" b="1" spc="-89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9146696" y="4597357"/>
            <a:ext cx="6369939" cy="3583091"/>
          </a:xfrm>
          <a:custGeom>
            <a:avLst/>
            <a:gdLst/>
            <a:ahLst/>
            <a:cxnLst/>
            <a:rect l="l" t="t" r="r" b="b"/>
            <a:pathLst>
              <a:path w="6369939" h="3583091">
                <a:moveTo>
                  <a:pt x="0" y="0"/>
                </a:moveTo>
                <a:lnTo>
                  <a:pt x="6369939" y="0"/>
                </a:lnTo>
                <a:lnTo>
                  <a:pt x="6369939" y="3583091"/>
                </a:lnTo>
                <a:lnTo>
                  <a:pt x="0" y="35830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631" y="3475547"/>
            <a:ext cx="22178425" cy="499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4"/>
              </a:lnSpc>
            </a:pPr>
            <a:r>
              <a:rPr lang="en-US" sz="1857" b="1" spc="-92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USE CANVA?</a:t>
            </a: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SUPER EASY TO USE (NO DESIGN SKILLS NEEDED!)</a:t>
            </a: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ACCESS TO THOUSANDS OF TEMPLATES AND FREE ELEMENTS</a:t>
            </a: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CLOUD-BASED (WORKS ON ANY DEVICE)</a:t>
            </a: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FOR COLLABORATION (INVITE OTHERS TO EDIT)</a:t>
            </a: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36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STARTED: 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 GO TO </a:t>
            </a:r>
            <a:r>
              <a:rPr lang="en-US" sz="2000" b="1" u="sng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2" tooltip="https://www.canva.com"/>
              </a:rPr>
              <a:t>WWW.CANVA.COM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 CREATE A FREE ACCOUNT (EMAIL, GOOGLE, OR FACEBOOK)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3: CHOOSE WHAT YOU WANT TO DESIGN (E.G., INSTAGRAM POST, POSTER, PRESENTATION)</a:t>
            </a: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514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CANVA DASHBOARD OVERVIEW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EMPLATES (PRE-MADE DESIGNS)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PROJECTS (YOUR S</a:t>
            </a:r>
            <a:r>
              <a:rPr lang="en-US" sz="2000" b="1" u="none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AV</a:t>
            </a: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 DESIGNS)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BRAND HUB (FOR COLORS, LOGOS – PREMIUM FEATURE)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FOLDERS (ORGANIZE YOUR STUFF)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A DESIGN (START FROM SCRATCH OR WITH A TEMPLATE)</a:t>
            </a: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514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BASIC TOOLS YOU NEED TO KNOW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TEXT TOOL: ADD AND STYLE TEXT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ELEMENTS: SHAPES, ICONS, LINES, CHARTS, ETC.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UPLOADS: ADD YOUR OWN IMAGES OR VIDEOS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PHOTOS/VIDEOS: FREE MEDIA LIBRARY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BACKGROUNDS: COLORS, GRADIENTS, IMAGES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TEMPLATES: START WITH A PRE-DESIGNED LAYOUT</a:t>
            </a: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514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LET’S CREATE A SIMPLE DESIGN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CHOOSE A SOCIAL MEDIA POST TEMPLATE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 THE TEXT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 A PHOTO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ADJUST COLORS AND FONTS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DOWNLOAD OR SHARE</a:t>
            </a: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423030" y="4307965"/>
            <a:ext cx="13200848" cy="3976755"/>
          </a:xfrm>
          <a:custGeom>
            <a:avLst/>
            <a:gdLst/>
            <a:ahLst/>
            <a:cxnLst/>
            <a:rect l="l" t="t" r="r" b="b"/>
            <a:pathLst>
              <a:path w="13200848" h="3976755">
                <a:moveTo>
                  <a:pt x="0" y="0"/>
                </a:moveTo>
                <a:lnTo>
                  <a:pt x="13200848" y="0"/>
                </a:lnTo>
                <a:lnTo>
                  <a:pt x="13200848" y="3976755"/>
                </a:lnTo>
                <a:lnTo>
                  <a:pt x="0" y="3976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8554" y="3688906"/>
            <a:ext cx="14040882" cy="312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FREE VS PRO</a:t>
            </a: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5653177" cy="139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GETTING STARTED WITH CANVA: A BEGINNER’S GUIDE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1397" y="3872617"/>
            <a:ext cx="14040882" cy="46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FINAL TIPS &amp; RESOURCES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EXPLORE CANVA’S DESIGN SCHOOL FOR TUTORIALS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TRY CREATING SOMETHING SMALL DAILY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EXPERIMENT AND HAVE FUN WITH YOUR CREATIVITY!</a:t>
            </a: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E882CF8E6F4287D18E8378D155D8" ma:contentTypeVersion="13" ma:contentTypeDescription="Ustvari nov dokument." ma:contentTypeScope="" ma:versionID="9f7cb47fbb962dcc144a005f73407a0b">
  <xsd:schema xmlns:xsd="http://www.w3.org/2001/XMLSchema" xmlns:xs="http://www.w3.org/2001/XMLSchema" xmlns:p="http://schemas.microsoft.com/office/2006/metadata/properties" xmlns:ns2="23bcfe3e-7774-4d03-a005-4490aefe5dbf" xmlns:ns3="3ed75cdc-d030-40ab-a9bb-4b7be3d315e8" targetNamespace="http://schemas.microsoft.com/office/2006/metadata/properties" ma:root="true" ma:fieldsID="6f9e4cf5aaf3f617cbb88202a558f6a3" ns2:_="" ns3:_="">
    <xsd:import namespace="23bcfe3e-7774-4d03-a005-4490aefe5dbf"/>
    <xsd:import namespace="3ed75cdc-d030-40ab-a9bb-4b7be3d31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fe3e-7774-4d03-a005-4490aefe5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6d09824d-9145-48c6-b8a5-74505710a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5cdc-d030-40ab-a9bb-4b7be3d315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722a4b7-7dec-4dbf-82bc-5639804f3e38}" ma:internalName="TaxCatchAll" ma:showField="CatchAllData" ma:web="3ed75cdc-d030-40ab-a9bb-4b7be3d31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fe3e-7774-4d03-a005-4490aefe5dbf">
      <Terms xmlns="http://schemas.microsoft.com/office/infopath/2007/PartnerControls"/>
    </lcf76f155ced4ddcb4097134ff3c332f>
    <TaxCatchAll xmlns="3ed75cdc-d030-40ab-a9bb-4b7be3d315e8" xsi:nil="true"/>
  </documentManagement>
</p:properties>
</file>

<file path=customXml/itemProps1.xml><?xml version="1.0" encoding="utf-8"?>
<ds:datastoreItem xmlns:ds="http://schemas.openxmlformats.org/officeDocument/2006/customXml" ds:itemID="{BC9EEEE4-848B-4669-8C1C-A6A78A64BEDF}"/>
</file>

<file path=customXml/itemProps2.xml><?xml version="1.0" encoding="utf-8"?>
<ds:datastoreItem xmlns:ds="http://schemas.openxmlformats.org/officeDocument/2006/customXml" ds:itemID="{37259192-E1C0-4D7E-9EBD-4ED7D69A6CBF}"/>
</file>

<file path=customXml/itemProps3.xml><?xml version="1.0" encoding="utf-8"?>
<ds:datastoreItem xmlns:ds="http://schemas.openxmlformats.org/officeDocument/2006/customXml" ds:itemID="{4029D39E-D669-45CC-9B4A-25D5DF03B9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Po meri</PresentationFormat>
  <Paragraphs>85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Canva Sans Bold</vt:lpstr>
      <vt:lpstr>Tex Gyre Termes</vt:lpstr>
      <vt:lpstr>Cleanvertising Heavy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GOAT presentation_CANVA</dc:title>
  <cp:lastModifiedBy>Katja Kolenc</cp:lastModifiedBy>
  <cp:revision>1</cp:revision>
  <dcterms:created xsi:type="dcterms:W3CDTF">2006-08-16T00:00:00Z</dcterms:created>
  <dcterms:modified xsi:type="dcterms:W3CDTF">2025-05-06T07:00:30Z</dcterms:modified>
  <dc:identifier>DAGmlt5V6KI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0x010100292DE882CF8E6F4287D18E8378D155D8</vt:lpwstr>
  </property>
</Properties>
</file>