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KZTTofxTT7L11dvzMlCGXU5EC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FBA1F7-3B13-4F3B-A108-5727A4936355}">
  <a:tblStyle styleId="{ADFBA1F7-3B13-4F3B-A108-5727A493635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19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24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7.png"/><Relationship Id="rId13" Type="http://schemas.openxmlformats.org/officeDocument/2006/relationships/image" Target="../media/image27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2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26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23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22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27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29.pn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939625" y="3462089"/>
            <a:ext cx="10195200" cy="28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MEDIA, CAMPAINING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9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DISSEMINATION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7034945" y="7327868"/>
            <a:ext cx="3302461" cy="468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1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a.k.a. your visibility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13255684" y="6025811"/>
            <a:ext cx="2736387" cy="2831966"/>
          </a:xfrm>
          <a:custGeom>
            <a:rect b="b" l="l" r="r" t="t"/>
            <a:pathLst>
              <a:path extrusionOk="0" h="2831966" w="2736387">
                <a:moveTo>
                  <a:pt x="0" y="0"/>
                </a:moveTo>
                <a:lnTo>
                  <a:pt x="2736388" y="0"/>
                </a:lnTo>
                <a:lnTo>
                  <a:pt x="2736388" y="2831967"/>
                </a:lnTo>
                <a:lnTo>
                  <a:pt x="0" y="2831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1598554" y="2823976"/>
            <a:ext cx="14417873" cy="5381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🔷 </a:t>
            </a: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(Groups + Events)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for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Wider community, intergenerational audiences, events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to post: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Event announcements, partner tagging, project updates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Strategy: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 Project Page or use personal profiles + Groups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Events to mobilize participation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Tag organisations, partners, funders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 less often but with strong information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1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13571525" y="5752491"/>
            <a:ext cx="2649931" cy="2649931"/>
          </a:xfrm>
          <a:custGeom>
            <a:rect b="b" l="l" r="r" t="t"/>
            <a:pathLst>
              <a:path extrusionOk="0" h="2649931" w="2649931">
                <a:moveTo>
                  <a:pt x="0" y="0"/>
                </a:moveTo>
                <a:lnTo>
                  <a:pt x="2649931" y="0"/>
                </a:lnTo>
                <a:lnTo>
                  <a:pt x="2649931" y="2649931"/>
                </a:lnTo>
                <a:lnTo>
                  <a:pt x="0" y="2649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1742909" y="2719449"/>
            <a:ext cx="14822289" cy="5381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🔗 </a:t>
            </a: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(Professional, Purpose-Driven)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for: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Visibility with institutions, funders, decision-makers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to post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Impact milestones, photos with reflections, achievements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Strategy: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brief posts with a clear message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personal voices (e.g., “Here’s what we learned…”)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Tag mentors, partners, or organisations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 for post-event highlights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3657600" y="4229100"/>
            <a:ext cx="11050918" cy="2381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📝 Pro Tip: Cross-Posting ≠ Copy-Pasting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 message per platform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same photo, but tweak the tone and length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4194358" y="2754855"/>
            <a:ext cx="9365971" cy="4793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recap:</a:t>
            </a:r>
            <a:endParaRPr/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 = community &amp; visuals</a:t>
            </a:r>
            <a:endParaRPr/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TikTok = fun &amp; trends</a:t>
            </a:r>
            <a:endParaRPr/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 = events &amp; info</a:t>
            </a:r>
            <a:endParaRPr/>
          </a:p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LinkedIn = impact &amp; partners</a:t>
            </a: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3858234" y="6789420"/>
            <a:ext cx="831189" cy="831189"/>
          </a:xfrm>
          <a:custGeom>
            <a:rect b="b" l="l" r="r" t="t"/>
            <a:pathLst>
              <a:path extrusionOk="0" h="831189" w="831189">
                <a:moveTo>
                  <a:pt x="0" y="0"/>
                </a:moveTo>
                <a:lnTo>
                  <a:pt x="831189" y="0"/>
                </a:lnTo>
                <a:lnTo>
                  <a:pt x="831189" y="831190"/>
                </a:lnTo>
                <a:lnTo>
                  <a:pt x="0" y="8311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4466471" y="5925776"/>
            <a:ext cx="733758" cy="759387"/>
          </a:xfrm>
          <a:custGeom>
            <a:rect b="b" l="l" r="r" t="t"/>
            <a:pathLst>
              <a:path extrusionOk="0" h="759387" w="733758">
                <a:moveTo>
                  <a:pt x="0" y="0"/>
                </a:moveTo>
                <a:lnTo>
                  <a:pt x="733758" y="0"/>
                </a:lnTo>
                <a:lnTo>
                  <a:pt x="733758" y="759387"/>
                </a:lnTo>
                <a:lnTo>
                  <a:pt x="0" y="759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3359533" y="4384523"/>
            <a:ext cx="834825" cy="834825"/>
          </a:xfrm>
          <a:custGeom>
            <a:rect b="b" l="l" r="r" t="t"/>
            <a:pathLst>
              <a:path extrusionOk="0" h="834825" w="834825">
                <a:moveTo>
                  <a:pt x="0" y="0"/>
                </a:moveTo>
                <a:lnTo>
                  <a:pt x="834825" y="0"/>
                </a:lnTo>
                <a:lnTo>
                  <a:pt x="834825" y="834826"/>
                </a:lnTo>
                <a:lnTo>
                  <a:pt x="0" y="834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5200229" y="5147752"/>
            <a:ext cx="708974" cy="778024"/>
          </a:xfrm>
          <a:custGeom>
            <a:rect b="b" l="l" r="r" t="t"/>
            <a:pathLst>
              <a:path extrusionOk="0" h="778024" w="708974">
                <a:moveTo>
                  <a:pt x="0" y="0"/>
                </a:moveTo>
                <a:lnTo>
                  <a:pt x="708974" y="0"/>
                </a:lnTo>
                <a:lnTo>
                  <a:pt x="708974" y="778024"/>
                </a:lnTo>
                <a:lnTo>
                  <a:pt x="0" y="778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312" name="Google Shape;312;p14"/>
          <p:cNvSpPr txBox="1"/>
          <p:nvPr/>
        </p:nvSpPr>
        <p:spPr>
          <a:xfrm>
            <a:off x="2320747" y="3448714"/>
            <a:ext cx="6251245" cy="7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 Bussiness Suite -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8740187" y="3575501"/>
            <a:ext cx="3817664" cy="49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check your impact </a:t>
            </a:r>
            <a:endParaRPr/>
          </a:p>
        </p:txBody>
      </p:sp>
      <p:sp>
        <p:nvSpPr>
          <p:cNvPr id="314" name="Google Shape;314;p14"/>
          <p:cNvSpPr txBox="1"/>
          <p:nvPr/>
        </p:nvSpPr>
        <p:spPr>
          <a:xfrm>
            <a:off x="2320747" y="4996028"/>
            <a:ext cx="6419440" cy="731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Canva account -</a:t>
            </a:r>
            <a:endParaRPr/>
          </a:p>
        </p:txBody>
      </p:sp>
      <p:sp>
        <p:nvSpPr>
          <p:cNvPr id="315" name="Google Shape;315;p14"/>
          <p:cNvSpPr txBox="1"/>
          <p:nvPr/>
        </p:nvSpPr>
        <p:spPr>
          <a:xfrm>
            <a:off x="8897487" y="5122815"/>
            <a:ext cx="6541878" cy="49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stick to the uniform visual identity</a:t>
            </a:r>
            <a:endParaRPr/>
          </a:p>
        </p:txBody>
      </p:sp>
      <p:sp>
        <p:nvSpPr>
          <p:cNvPr id="316" name="Google Shape;316;p14"/>
          <p:cNvSpPr txBox="1"/>
          <p:nvPr/>
        </p:nvSpPr>
        <p:spPr>
          <a:xfrm>
            <a:off x="2478047" y="6415787"/>
            <a:ext cx="641944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Mailchimp -</a:t>
            </a:r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5871690" y="6565657"/>
            <a:ext cx="5184525" cy="496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keep touch through emails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5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5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332" name="Google Shape;332;p15"/>
          <p:cNvSpPr txBox="1"/>
          <p:nvPr/>
        </p:nvSpPr>
        <p:spPr>
          <a:xfrm>
            <a:off x="5204288" y="4057635"/>
            <a:ext cx="7879424" cy="945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 and Answers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6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6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347" name="Google Shape;347;p16"/>
          <p:cNvSpPr txBox="1"/>
          <p:nvPr/>
        </p:nvSpPr>
        <p:spPr>
          <a:xfrm>
            <a:off x="2906808" y="3358399"/>
            <a:ext cx="12474384" cy="3803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are you feeling after this webinar?</a:t>
            </a:r>
            <a:endParaRPr/>
          </a:p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😍 = Super inspired and ready to try things out</a:t>
            </a:r>
            <a:endParaRPr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😊 = Learned a lot, feeling more confident</a:t>
            </a:r>
            <a:endParaRPr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😐 = Some things were useful, but I still have questions</a:t>
            </a:r>
            <a:endParaRPr/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😕 = Still not sure how to move forward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7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7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7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362" name="Google Shape;362;p17"/>
          <p:cNvSpPr txBox="1"/>
          <p:nvPr/>
        </p:nvSpPr>
        <p:spPr>
          <a:xfrm>
            <a:off x="7034945" y="3848100"/>
            <a:ext cx="4533768" cy="945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1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363" name="Google Shape;363;p17"/>
          <p:cNvSpPr txBox="1"/>
          <p:nvPr/>
        </p:nvSpPr>
        <p:spPr>
          <a:xfrm>
            <a:off x="5386961" y="5949611"/>
            <a:ext cx="7643239" cy="6760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3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m.kmetova@europskydialog.eu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786122" y="1897016"/>
            <a:ext cx="4390085" cy="6865575"/>
          </a:xfrm>
          <a:custGeom>
            <a:rect b="b" l="l" r="r" t="t"/>
            <a:pathLst>
              <a:path extrusionOk="0" h="6865575" w="4390085">
                <a:moveTo>
                  <a:pt x="0" y="0"/>
                </a:moveTo>
                <a:lnTo>
                  <a:pt x="4390085" y="0"/>
                </a:lnTo>
                <a:lnTo>
                  <a:pt x="4390085" y="6865575"/>
                </a:lnTo>
                <a:lnTo>
                  <a:pt x="0" y="6865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-134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376732" y="5621868"/>
            <a:ext cx="6612710" cy="1616588"/>
          </a:xfrm>
          <a:custGeom>
            <a:rect b="b" l="l" r="r" t="t"/>
            <a:pathLst>
              <a:path extrusionOk="0" h="1616588" w="6612710">
                <a:moveTo>
                  <a:pt x="0" y="0"/>
                </a:moveTo>
                <a:lnTo>
                  <a:pt x="6612710" y="0"/>
                </a:lnTo>
                <a:lnTo>
                  <a:pt x="6612710" y="1616588"/>
                </a:lnTo>
                <a:lnTo>
                  <a:pt x="0" y="1616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7376732" y="1801766"/>
            <a:ext cx="5141363" cy="78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Monika Kmeťová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7681947" y="2795080"/>
            <a:ext cx="7944345" cy="2563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Vice-chairwoman of European Dialogue, project manager, social media manager</a:t>
            </a:r>
            <a:endParaRPr/>
          </a:p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2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052" lvl="1" marL="524106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Char char="•"/>
            </a:pPr>
            <a:r>
              <a:rPr b="0" i="0" lang="en-US" sz="2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 in political science, pedagogy, non-formal education</a:t>
            </a:r>
            <a:endParaRPr/>
          </a:p>
          <a:p>
            <a:pPr indent="-262052" lvl="1" marL="524106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Char char="•"/>
            </a:pPr>
            <a:r>
              <a:rPr b="0" i="0" lang="en-US" sz="2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in Trnava, Slovakia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7594969" y="7200356"/>
            <a:ext cx="7101232" cy="1270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2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NGO in Slovakia (Trnava) non-formal education focused on media literacy, active citizenship and youth participation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3269854" y="4552774"/>
            <a:ext cx="11748291" cy="886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word to describe your current project experience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8130702" y="6276956"/>
            <a:ext cx="2080098" cy="656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chat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2962242" y="4819712"/>
            <a:ext cx="12363516" cy="13145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What’s your go-to social platform </a:t>
            </a:r>
            <a:endParaRPr b="1" sz="37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use every day?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8098241" y="6515100"/>
            <a:ext cx="2461098" cy="656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2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chat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9626708" y="1314200"/>
            <a:ext cx="4997170" cy="3885300"/>
          </a:xfrm>
          <a:custGeom>
            <a:rect b="b" l="l" r="r" t="t"/>
            <a:pathLst>
              <a:path extrusionOk="0" h="3885300" w="4997170">
                <a:moveTo>
                  <a:pt x="0" y="0"/>
                </a:moveTo>
                <a:lnTo>
                  <a:pt x="4997170" y="0"/>
                </a:lnTo>
                <a:lnTo>
                  <a:pt x="4997170" y="3885300"/>
                </a:lnTo>
                <a:lnTo>
                  <a:pt x="0" y="3885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4420766" y="2904675"/>
            <a:ext cx="3656434" cy="637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6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are you?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4533428" y="4521420"/>
            <a:ext cx="7429972" cy="2382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4855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/>
          </a:p>
          <a:p>
            <a:pPr indent="-364855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city and country</a:t>
            </a:r>
            <a:endParaRPr/>
          </a:p>
          <a:p>
            <a:pPr indent="-364855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you are working on</a:t>
            </a:r>
            <a:endParaRPr/>
          </a:p>
          <a:p>
            <a:pPr indent="-364855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 good movie you watched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2900570" y="540617"/>
            <a:ext cx="2850060" cy="2746746"/>
          </a:xfrm>
          <a:custGeom>
            <a:rect b="b" l="l" r="r" t="t"/>
            <a:pathLst>
              <a:path extrusionOk="0" h="2746746" w="2850060">
                <a:moveTo>
                  <a:pt x="0" y="0"/>
                </a:moveTo>
                <a:lnTo>
                  <a:pt x="2850060" y="0"/>
                </a:lnTo>
                <a:lnTo>
                  <a:pt x="2850060" y="2746745"/>
                </a:lnTo>
                <a:lnTo>
                  <a:pt x="0" y="274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8102128" y="1082620"/>
            <a:ext cx="1858103" cy="695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 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5954712" y="1937813"/>
            <a:ext cx="6378575" cy="580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make your project life easier</a:t>
            </a:r>
            <a:endParaRPr/>
          </a:p>
        </p:txBody>
      </p:sp>
      <p:graphicFrame>
        <p:nvGraphicFramePr>
          <p:cNvPr id="181" name="Google Shape;181;p6"/>
          <p:cNvGraphicFramePr/>
          <p:nvPr/>
        </p:nvGraphicFramePr>
        <p:xfrm>
          <a:off x="3276600" y="34441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{ADFBA1F7-3B13-4F3B-A108-5727A4936355}</a:tableStyleId>
              </a:tblPr>
              <a:tblGrid>
                <a:gridCol w="3683000"/>
                <a:gridCol w="3683000"/>
                <a:gridCol w="3683000"/>
              </a:tblGrid>
              <a:tr h="703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Need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Tool Example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Description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Communication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Discord / Slack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Easy channels for topic-based chat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Collaboration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Google Drive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Real-time document work, shared folders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Task Management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Trello / Slack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Visual task boards, deadlines, responsibilities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Outreach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Canva + Linktree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Create visuals, share links in one place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6"/>
          <p:cNvSpPr/>
          <p:nvPr/>
        </p:nvSpPr>
        <p:spPr>
          <a:xfrm>
            <a:off x="2385665" y="4154875"/>
            <a:ext cx="24553333" cy="53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10839298" y="204917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2232361" y="3058577"/>
            <a:ext cx="7978439" cy="580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Planning Strategy: The 3W1H Canvas</a:t>
            </a:r>
            <a:endParaRPr/>
          </a:p>
        </p:txBody>
      </p:sp>
      <p:sp>
        <p:nvSpPr>
          <p:cNvPr id="199" name="Google Shape;199;p7"/>
          <p:cNvSpPr txBox="1"/>
          <p:nvPr/>
        </p:nvSpPr>
        <p:spPr>
          <a:xfrm>
            <a:off x="2232360" y="4201835"/>
            <a:ext cx="13025953" cy="3581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WHAT, WHY, WHO, HOW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project goal?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 it matter? (Motivation)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is involved &amp; who is it for? (Roles, stakeholders)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will you make it happen? (Key steps, deadlines, tools)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2076171" y="2702990"/>
            <a:ext cx="13915054" cy="5381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🔵 </a:t>
            </a: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(Aesthetic + Behind the Scenes)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for: 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 storytelling, community-building, youth audiences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to post: 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Carousel updates, reels, stories, team photos, polls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Strategy: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high-quality visuals (Canva helps!)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1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Hashtags:</a:t>
            </a: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mix of niche and popular ones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1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Stories for quick updates;</a:t>
            </a: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Reels for reach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link in bio (use Linktree if needed)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12583117" y="5427078"/>
            <a:ext cx="3143707" cy="3143707"/>
          </a:xfrm>
          <a:custGeom>
            <a:rect b="b" l="l" r="r" t="t"/>
            <a:pathLst>
              <a:path extrusionOk="0" h="3143707" w="3143707">
                <a:moveTo>
                  <a:pt x="0" y="0"/>
                </a:moveTo>
                <a:lnTo>
                  <a:pt x="3143707" y="0"/>
                </a:lnTo>
                <a:lnTo>
                  <a:pt x="3143707" y="3143707"/>
                </a:lnTo>
                <a:lnTo>
                  <a:pt x="0" y="3143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323611" y="9040602"/>
            <a:ext cx="995021" cy="1085886"/>
          </a:xfrm>
          <a:custGeom>
            <a:rect b="b" l="l" r="r" t="t"/>
            <a:pathLst>
              <a:path extrusionOk="0"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74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1890131" y="9302193"/>
            <a:ext cx="1886814" cy="638956"/>
          </a:xfrm>
          <a:custGeom>
            <a:rect b="b" l="l" r="r" t="t"/>
            <a:pathLst>
              <a:path extrusionOk="0"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506" l="0" r="0" t="-75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4638377" y="9258300"/>
            <a:ext cx="1681730" cy="786140"/>
          </a:xfrm>
          <a:custGeom>
            <a:rect b="b" l="l" r="r" t="t"/>
            <a:pathLst>
              <a:path extrusionOk="0"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729" l="0" r="0" t="-661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1748291" y="9281637"/>
            <a:ext cx="1669651" cy="659512"/>
          </a:xfrm>
          <a:custGeom>
            <a:rect b="b" l="l" r="r" t="t"/>
            <a:pathLst>
              <a:path extrusionOk="0"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13989442" y="8762591"/>
            <a:ext cx="1268872" cy="1967585"/>
          </a:xfrm>
          <a:custGeom>
            <a:rect b="b" l="l" r="r" t="t"/>
            <a:pathLst>
              <a:path extrusionOk="0"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-1067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 rot="10800000">
            <a:off x="-1906998" y="29919"/>
            <a:ext cx="7386240" cy="2860733"/>
          </a:xfrm>
          <a:custGeom>
            <a:rect b="b" l="l" r="r" t="t"/>
            <a:pathLst>
              <a:path extrusionOk="0"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96774" y="0"/>
            <a:ext cx="1501781" cy="1639615"/>
          </a:xfrm>
          <a:custGeom>
            <a:rect b="b" l="l" r="r" t="t"/>
            <a:pathLst>
              <a:path extrusionOk="0"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/>
          <p:nvPr/>
        </p:nvSpPr>
        <p:spPr>
          <a:xfrm rot="-5400000">
            <a:off x="13359863" y="4584812"/>
            <a:ext cx="7441144" cy="2881998"/>
          </a:xfrm>
          <a:custGeom>
            <a:rect b="b" l="l" r="r" t="t"/>
            <a:pathLst>
              <a:path extrusionOk="0"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5810174" y="9258300"/>
            <a:ext cx="2311656" cy="696623"/>
          </a:xfrm>
          <a:custGeom>
            <a:rect b="b" l="l" r="r" t="t"/>
            <a:pathLst>
              <a:path extrusionOk="0"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-53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2584716" y="2653612"/>
            <a:ext cx="12847902" cy="5381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🎵 </a:t>
            </a: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TikTok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(Fun, Authentic, Viral)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for: 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Creative and informal outreach, Gen Z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to post:</a:t>
            </a:r>
            <a:r>
              <a:rPr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Project day vlogs, memes, tips, "a day in the life"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Strategy: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Trends + sounds = visibility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it short, engaging, and real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relatable moments, not perfection</a:t>
            </a:r>
            <a:endParaRPr/>
          </a:p>
          <a:p>
            <a:pPr indent="-364854" lvl="1" marL="72970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79"/>
              <a:buFont typeface="Arial"/>
              <a:buChar char="•"/>
            </a:pPr>
            <a:r>
              <a:rPr b="0" i="0" lang="en-US" sz="337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 team faces and actions in progress</a:t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12855423" y="5143500"/>
            <a:ext cx="3230418" cy="3545040"/>
          </a:xfrm>
          <a:custGeom>
            <a:rect b="b" l="l" r="r" t="t"/>
            <a:pathLst>
              <a:path extrusionOk="0" h="3545040" w="3230418">
                <a:moveTo>
                  <a:pt x="0" y="0"/>
                </a:moveTo>
                <a:lnTo>
                  <a:pt x="3230417" y="0"/>
                </a:lnTo>
                <a:lnTo>
                  <a:pt x="3230417" y="3545040"/>
                </a:lnTo>
                <a:lnTo>
                  <a:pt x="0" y="3545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AGREEMENT NUMBER: 2023-1-DE04-KA220-YOU-000123686 PROGRAMME: ERASMUS+, KEY ACTION 2, COOPERATION PARTNERSHIP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